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9" r:id="rId3"/>
    <p:sldId id="358" r:id="rId4"/>
    <p:sldId id="356" r:id="rId5"/>
    <p:sldId id="355" r:id="rId6"/>
    <p:sldId id="354" r:id="rId7"/>
    <p:sldId id="353" r:id="rId8"/>
    <p:sldId id="352" r:id="rId9"/>
    <p:sldId id="394" r:id="rId10"/>
    <p:sldId id="351" r:id="rId11"/>
    <p:sldId id="350" r:id="rId12"/>
    <p:sldId id="347" r:id="rId13"/>
    <p:sldId id="345" r:id="rId14"/>
    <p:sldId id="344" r:id="rId15"/>
    <p:sldId id="343" r:id="rId16"/>
    <p:sldId id="340" r:id="rId17"/>
    <p:sldId id="339" r:id="rId18"/>
    <p:sldId id="338" r:id="rId19"/>
    <p:sldId id="336" r:id="rId20"/>
    <p:sldId id="335" r:id="rId21"/>
    <p:sldId id="334" r:id="rId22"/>
    <p:sldId id="331" r:id="rId23"/>
    <p:sldId id="330" r:id="rId24"/>
    <p:sldId id="329" r:id="rId25"/>
    <p:sldId id="327" r:id="rId26"/>
    <p:sldId id="395" r:id="rId27"/>
    <p:sldId id="326" r:id="rId28"/>
    <p:sldId id="325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1.xml"/><Relationship Id="rId7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tags" Target="../tags/tag26.xml"/><Relationship Id="rId7" Type="http://schemas.openxmlformats.org/officeDocument/2006/relationships/image" Target="../media/image34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tags" Target="../tags/tag35.xml"/><Relationship Id="rId7" Type="http://schemas.openxmlformats.org/officeDocument/2006/relationships/image" Target="../media/image40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3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10" Type="http://schemas.openxmlformats.org/officeDocument/2006/relationships/image" Target="../media/image40.png"/><Relationship Id="rId4" Type="http://schemas.openxmlformats.org/officeDocument/2006/relationships/tags" Target="../tags/tag43.xml"/><Relationship Id="rId9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57325" y="2331085"/>
            <a:ext cx="9277350" cy="2195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445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1067301"/>
            <a:ext cx="542857" cy="38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247890" y="4149090"/>
            <a:ext cx="4110355" cy="24561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5305"/>
            <a:ext cx="10800000" cy="137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623570" y="3357245"/>
            <a:ext cx="1041908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623570" y="4077335"/>
            <a:ext cx="550672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39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1220602"/>
            <a:ext cx="542857" cy="38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3120028" y="2637155"/>
            <a:ext cx="5951945" cy="368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162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2004695" y="2599690"/>
            <a:ext cx="8182610" cy="388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33" y="828675"/>
            <a:ext cx="9766935" cy="295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3034983" y="3716655"/>
            <a:ext cx="6122035" cy="290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942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9772"/>
            <a:ext cx="976566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25262"/>
            <a:ext cx="712660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460840"/>
            <a:ext cx="10142857" cy="4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215582"/>
            <a:ext cx="4390476" cy="4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3034983" y="3716655"/>
            <a:ext cx="6122035" cy="290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7"/>
          <a:stretch/>
        </p:blipFill>
        <p:spPr>
          <a:xfrm>
            <a:off x="1199456" y="692697"/>
            <a:ext cx="8786252" cy="1929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91" y="2545878"/>
            <a:ext cx="8809697" cy="1896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8976320" y="386104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91" y="4442546"/>
            <a:ext cx="8809697" cy="2387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343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3" t="35159" r="61295" b="17343"/>
          <a:stretch>
            <a:fillRect/>
          </a:stretch>
        </p:blipFill>
        <p:spPr>
          <a:xfrm>
            <a:off x="4474210" y="4076700"/>
            <a:ext cx="3243580" cy="2515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972000"/>
            <a:ext cx="10168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4340" y="1196299"/>
            <a:ext cx="340750" cy="36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461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0" r="23553"/>
          <a:stretch>
            <a:fillRect/>
          </a:stretch>
        </p:blipFill>
        <p:spPr>
          <a:xfrm>
            <a:off x="2697480" y="3213100"/>
            <a:ext cx="6797040" cy="355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0" y="613410"/>
            <a:ext cx="9814560" cy="313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0" r="23553"/>
          <a:stretch>
            <a:fillRect/>
          </a:stretch>
        </p:blipFill>
        <p:spPr>
          <a:xfrm>
            <a:off x="3128645" y="3644265"/>
            <a:ext cx="5934710" cy="310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2515"/>
            <a:ext cx="1018032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781935"/>
            <a:ext cx="1027557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582035"/>
            <a:ext cx="1036256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363085"/>
            <a:ext cx="634174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5153660"/>
            <a:ext cx="795655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79425" y="1857375"/>
            <a:ext cx="1018032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0" r="23553"/>
          <a:stretch>
            <a:fillRect/>
          </a:stretch>
        </p:blipFill>
        <p:spPr>
          <a:xfrm>
            <a:off x="8409127" y="4797151"/>
            <a:ext cx="3301654" cy="1728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21" grpId="0" bldLvl="0" animBg="1"/>
      <p:bldP spid="23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685165"/>
            <a:ext cx="9000000" cy="2057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305" y="2853055"/>
            <a:ext cx="9000000" cy="136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6" r="6214"/>
          <a:stretch>
            <a:fillRect/>
          </a:stretch>
        </p:blipFill>
        <p:spPr>
          <a:xfrm>
            <a:off x="970280" y="4795520"/>
            <a:ext cx="6452235" cy="145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715" y="4220845"/>
            <a:ext cx="3592830" cy="207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828675"/>
            <a:ext cx="9000000" cy="3487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6" r="6214"/>
          <a:stretch>
            <a:fillRect/>
          </a:stretch>
        </p:blipFill>
        <p:spPr>
          <a:xfrm>
            <a:off x="970280" y="4652010"/>
            <a:ext cx="6452235" cy="145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715" y="4077335"/>
            <a:ext cx="3592830" cy="207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6" r="6214"/>
          <a:stretch>
            <a:fillRect/>
          </a:stretch>
        </p:blipFill>
        <p:spPr>
          <a:xfrm>
            <a:off x="970280" y="3288665"/>
            <a:ext cx="6452235" cy="145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715" y="2713990"/>
            <a:ext cx="3592830" cy="207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6" r="6214"/>
          <a:stretch>
            <a:fillRect/>
          </a:stretch>
        </p:blipFill>
        <p:spPr>
          <a:xfrm>
            <a:off x="970280" y="4795520"/>
            <a:ext cx="6452235" cy="145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715" y="4220845"/>
            <a:ext cx="3592830" cy="207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512"/>
          <a:stretch>
            <a:fillRect/>
          </a:stretch>
        </p:blipFill>
        <p:spPr>
          <a:xfrm>
            <a:off x="720090" y="828675"/>
            <a:ext cx="10800080" cy="231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08685"/>
            <a:ext cx="311848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4" r="20219" b="832"/>
          <a:stretch>
            <a:fillRect/>
          </a:stretch>
        </p:blipFill>
        <p:spPr>
          <a:xfrm>
            <a:off x="3188970" y="3213100"/>
            <a:ext cx="5814060" cy="335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43885" y="3267075"/>
            <a:ext cx="5828665" cy="3298190"/>
          </a:xfrm>
          <a:prstGeom prst="rect">
            <a:avLst/>
          </a:prstGeom>
        </p:spPr>
      </p:pic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479425" y="1683385"/>
            <a:ext cx="615188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6672580" y="1628775"/>
            <a:ext cx="427736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767715" y="2459355"/>
            <a:ext cx="516001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97"/>
          <a:stretch>
            <a:fillRect/>
          </a:stretch>
        </p:blipFill>
        <p:spPr>
          <a:xfrm>
            <a:off x="720090" y="989330"/>
            <a:ext cx="10800080" cy="231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23570" y="981075"/>
            <a:ext cx="101631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1815" y="1701165"/>
            <a:ext cx="826071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479425" y="2477135"/>
            <a:ext cx="700913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4" r="20219" b="832"/>
          <a:stretch>
            <a:fillRect/>
          </a:stretch>
        </p:blipFill>
        <p:spPr>
          <a:xfrm>
            <a:off x="3188970" y="3284855"/>
            <a:ext cx="5814060" cy="335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605" y="828675"/>
            <a:ext cx="9368790" cy="330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4" r="20219" b="832"/>
          <a:stretch>
            <a:fillRect/>
          </a:stretch>
        </p:blipFill>
        <p:spPr>
          <a:xfrm>
            <a:off x="3589655" y="3789045"/>
            <a:ext cx="5012690" cy="288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1416050" y="908685"/>
            <a:ext cx="493522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6330950" y="828675"/>
            <a:ext cx="478028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1271905" y="1628775"/>
            <a:ext cx="487108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1343660" y="2204720"/>
            <a:ext cx="802576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1271905" y="2911475"/>
            <a:ext cx="918527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7"/>
            </p:custDataLst>
          </p:nvPr>
        </p:nvSpPr>
        <p:spPr bwMode="white">
          <a:xfrm>
            <a:off x="1271905" y="3631565"/>
            <a:ext cx="161353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5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0" y="972000"/>
            <a:ext cx="9000000" cy="3628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3213100"/>
            <a:ext cx="60833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25" r="70225" b="6678"/>
          <a:stretch>
            <a:fillRect/>
          </a:stretch>
        </p:blipFill>
        <p:spPr>
          <a:xfrm>
            <a:off x="9480550" y="1125220"/>
            <a:ext cx="2531110" cy="31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860" y="685165"/>
            <a:ext cx="9098280" cy="366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3789045"/>
            <a:ext cx="51181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r="11554" b="6674"/>
          <a:stretch>
            <a:fillRect/>
          </a:stretch>
        </p:blipFill>
        <p:spPr>
          <a:xfrm>
            <a:off x="4174490" y="3789045"/>
            <a:ext cx="3843020" cy="293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r="11554" b="6674"/>
          <a:stretch>
            <a:fillRect/>
          </a:stretch>
        </p:blipFill>
        <p:spPr>
          <a:xfrm>
            <a:off x="6887845" y="2708910"/>
            <a:ext cx="4710430" cy="359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511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62857" y="914010"/>
            <a:ext cx="314284" cy="38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3809" y="1753789"/>
            <a:ext cx="1085714" cy="43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58095" y="3538320"/>
            <a:ext cx="504761" cy="37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7142" y="3538320"/>
            <a:ext cx="514285" cy="38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3570" y="4268470"/>
            <a:ext cx="3324860" cy="229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66"/>
          <a:stretch>
            <a:fillRect/>
          </a:stretch>
        </p:blipFill>
        <p:spPr>
          <a:xfrm>
            <a:off x="720090" y="972185"/>
            <a:ext cx="10800080" cy="238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39920" y="3500755"/>
            <a:ext cx="4933950" cy="2948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" t="50814"/>
          <a:stretch>
            <a:fillRect/>
          </a:stretch>
        </p:blipFill>
        <p:spPr>
          <a:xfrm>
            <a:off x="551270" y="980440"/>
            <a:ext cx="10392955" cy="2378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29025" y="3429000"/>
            <a:ext cx="4933950" cy="2948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