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1" r:id="rId3"/>
    <p:sldId id="360" r:id="rId4"/>
    <p:sldId id="359" r:id="rId5"/>
    <p:sldId id="357" r:id="rId6"/>
    <p:sldId id="355" r:id="rId7"/>
    <p:sldId id="354" r:id="rId8"/>
    <p:sldId id="351" r:id="rId9"/>
    <p:sldId id="349" r:id="rId10"/>
    <p:sldId id="348" r:id="rId11"/>
    <p:sldId id="347" r:id="rId12"/>
    <p:sldId id="345" r:id="rId13"/>
    <p:sldId id="343" r:id="rId14"/>
    <p:sldId id="342" r:id="rId15"/>
    <p:sldId id="340" r:id="rId16"/>
    <p:sldId id="338" r:id="rId17"/>
    <p:sldId id="337" r:id="rId18"/>
    <p:sldId id="336" r:id="rId19"/>
    <p:sldId id="334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2.xml"/><Relationship Id="rId7" Type="http://schemas.openxmlformats.org/officeDocument/2006/relationships/image" Target="../media/image2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6925" y="3086100"/>
            <a:ext cx="80581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153247"/>
            <a:ext cx="361904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64168"/>
            <a:ext cx="9528536" cy="316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26199"/>
            <a:ext cx="9528536" cy="316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8328" y="458112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3756922"/>
            <a:ext cx="304762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3" r="27551" b="2322"/>
          <a:stretch>
            <a:fillRect/>
          </a:stretch>
        </p:blipFill>
        <p:spPr>
          <a:xfrm>
            <a:off x="4295775" y="4581525"/>
            <a:ext cx="7107555" cy="20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5659882"/>
            <a:ext cx="1352380" cy="4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5659882"/>
            <a:ext cx="2200000" cy="4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85" y="82849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6695" y="3583305"/>
            <a:ext cx="80232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"/>
            </p:custDataLst>
          </p:nvPr>
        </p:nvSpPr>
        <p:spPr bwMode="white">
          <a:xfrm>
            <a:off x="1919605" y="4437380"/>
            <a:ext cx="568007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3072130" y="5291455"/>
            <a:ext cx="27025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3143885" y="6145530"/>
            <a:ext cx="27025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61310"/>
            <a:ext cx="971931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08570" y="3644900"/>
            <a:ext cx="27025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7536180" y="4509135"/>
            <a:ext cx="27025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850515"/>
            <a:ext cx="999045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981075"/>
            <a:ext cx="601916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720090" y="1844675"/>
            <a:ext cx="9950450" cy="163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3548380"/>
            <a:ext cx="10240645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125220"/>
            <a:ext cx="54013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23570" y="1917065"/>
            <a:ext cx="60305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23570" y="2781300"/>
            <a:ext cx="37738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478" y="756920"/>
            <a:ext cx="988504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077335"/>
            <a:ext cx="9885045" cy="71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4004945"/>
            <a:ext cx="3069590" cy="243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9"/>
          <a:stretch>
            <a:fillRect/>
          </a:stretch>
        </p:blipFill>
        <p:spPr>
          <a:xfrm>
            <a:off x="1136968" y="796290"/>
            <a:ext cx="9918065" cy="58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4364990"/>
            <a:ext cx="5505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125220"/>
            <a:ext cx="508381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629666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23570" y="2852420"/>
            <a:ext cx="81705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551815" y="3644900"/>
            <a:ext cx="802386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720090" y="4509135"/>
            <a:ext cx="508381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545" y="1000195"/>
            <a:ext cx="3069590" cy="243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71"/>
            <a:ext cx="1142857" cy="3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1124597"/>
            <a:ext cx="8609523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02030"/>
            <a:ext cx="1361904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93628"/>
            <a:ext cx="4428571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1904" y="2793628"/>
            <a:ext cx="1390476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2492896"/>
            <a:ext cx="3069590" cy="243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711200"/>
            <a:ext cx="9073515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5975" y="3846830"/>
            <a:ext cx="8083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1955" y="3887470"/>
            <a:ext cx="8718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4455" y="3879215"/>
            <a:ext cx="45593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5975" y="4614545"/>
            <a:ext cx="149606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0300" y="4646930"/>
            <a:ext cx="44831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5975" y="5374005"/>
            <a:ext cx="149606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0300" y="5414645"/>
            <a:ext cx="44831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5975" y="6134100"/>
            <a:ext cx="8001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1955" y="6182360"/>
            <a:ext cx="87185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4455" y="6174105"/>
            <a:ext cx="4559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5926067"/>
            <a:ext cx="3942857" cy="5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991819"/>
            <a:ext cx="1780952" cy="4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3029928"/>
            <a:ext cx="580952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28" y="3887399"/>
            <a:ext cx="485714" cy="4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4077948"/>
            <a:ext cx="352380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857" y="3935036"/>
            <a:ext cx="1590475" cy="38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238" y="4840143"/>
            <a:ext cx="1104761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2099051"/>
            <a:ext cx="314285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84467"/>
            <a:ext cx="419047" cy="3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219925"/>
            <a:ext cx="2695238" cy="4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117508"/>
            <a:ext cx="571428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4895850"/>
            <a:ext cx="65316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807970"/>
            <a:ext cx="80410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3815080"/>
            <a:ext cx="63906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6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4015908"/>
            <a:ext cx="333333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1"/>
          <a:stretch>
            <a:fillRect/>
          </a:stretch>
        </p:blipFill>
        <p:spPr>
          <a:xfrm>
            <a:off x="720090" y="909505"/>
            <a:ext cx="10800080" cy="26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740"/>
            <a:ext cx="10800000" cy="253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161415" y="4742180"/>
            <a:ext cx="95980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199515" y="5589270"/>
            <a:ext cx="95980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093085"/>
            <a:ext cx="81972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3933190"/>
            <a:ext cx="48469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