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7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8.xml"/><Relationship Id="rId7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image" Target="../media/image26.png"/><Relationship Id="rId4" Type="http://schemas.openxmlformats.org/officeDocument/2006/relationships/tags" Target="../tags/tag30.xml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26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43.xml"/><Relationship Id="rId7" Type="http://schemas.openxmlformats.org/officeDocument/2006/relationships/image" Target="../media/image34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48.xml"/><Relationship Id="rId7" Type="http://schemas.openxmlformats.org/officeDocument/2006/relationships/image" Target="../media/image35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26260" y="3114675"/>
            <a:ext cx="853948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944049"/>
            <a:ext cx="371428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2134014"/>
            <a:ext cx="333333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06290" y="3644900"/>
            <a:ext cx="2979420" cy="263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55" y="908500"/>
            <a:ext cx="10303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3901" y="5276272"/>
            <a:ext cx="318016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4789362"/>
            <a:ext cx="971428" cy="42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934090"/>
            <a:ext cx="2685714" cy="4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63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3081" r="8220" b="34331"/>
          <a:stretch>
            <a:fillRect/>
          </a:stretch>
        </p:blipFill>
        <p:spPr>
          <a:xfrm>
            <a:off x="7320280" y="3573145"/>
            <a:ext cx="367211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7750"/>
            <a:ext cx="584581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2780665"/>
            <a:ext cx="55651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551180" y="3573145"/>
            <a:ext cx="44831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23570" y="4365625"/>
            <a:ext cx="38398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839470" y="5229225"/>
            <a:ext cx="44735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047750"/>
            <a:ext cx="39801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3081" r="8220" b="34331"/>
          <a:stretch>
            <a:fillRect/>
          </a:stretch>
        </p:blipFill>
        <p:spPr>
          <a:xfrm>
            <a:off x="6960235" y="1124585"/>
            <a:ext cx="367211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681990" y="1917065"/>
            <a:ext cx="59448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551180" y="2708910"/>
            <a:ext cx="55695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551180" y="3500755"/>
            <a:ext cx="62452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921"/>
            <a:ext cx="8244416" cy="206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"/>
          <a:stretch/>
        </p:blipFill>
        <p:spPr>
          <a:xfrm>
            <a:off x="1596000" y="2825630"/>
            <a:ext cx="8244416" cy="398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832304" y="3573016"/>
            <a:ext cx="5505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8" y="756920"/>
            <a:ext cx="9981565" cy="243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2"/>
          <a:stretch>
            <a:fillRect/>
          </a:stretch>
        </p:blipFill>
        <p:spPr>
          <a:xfrm>
            <a:off x="1775460" y="3069590"/>
            <a:ext cx="9981565" cy="36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87170" y="3140710"/>
            <a:ext cx="31229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703705" y="3933190"/>
            <a:ext cx="506539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87170" y="4725670"/>
            <a:ext cx="31229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87170" y="5516880"/>
            <a:ext cx="460502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703705" y="6183630"/>
            <a:ext cx="438848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40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3749" r="6886" b="39566"/>
          <a:stretch>
            <a:fillRect/>
          </a:stretch>
        </p:blipFill>
        <p:spPr>
          <a:xfrm>
            <a:off x="6671945" y="3636010"/>
            <a:ext cx="410464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695325" y="1124585"/>
            <a:ext cx="78492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95325" y="1917065"/>
            <a:ext cx="54006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20090" y="2780665"/>
            <a:ext cx="99244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51180" y="3609975"/>
            <a:ext cx="51219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3749" r="6886" b="39566"/>
          <a:stretch>
            <a:fillRect/>
          </a:stretch>
        </p:blipFill>
        <p:spPr>
          <a:xfrm>
            <a:off x="6671945" y="3636010"/>
            <a:ext cx="410464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95325" y="1124585"/>
            <a:ext cx="785622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720090" y="1844675"/>
            <a:ext cx="10149840" cy="141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23570" y="3573145"/>
            <a:ext cx="649478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60" y="756920"/>
            <a:ext cx="10419080" cy="328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3450" y="4004310"/>
            <a:ext cx="270510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373" y="756920"/>
            <a:ext cx="9787255" cy="324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3450" y="3932555"/>
            <a:ext cx="270510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66800"/>
            <a:ext cx="6844665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2791460"/>
            <a:ext cx="480631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623570" y="4199255"/>
            <a:ext cx="416496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0310"/>
            <a:ext cx="8559800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1268730"/>
            <a:ext cx="2705100" cy="2724150"/>
          </a:xfrm>
          <a:prstGeom prst="rect">
            <a:avLst/>
          </a:prstGeom>
        </p:spPr>
      </p:pic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623570" y="2493010"/>
            <a:ext cx="86182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578485" y="3284855"/>
            <a:ext cx="551815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578485" y="4076700"/>
            <a:ext cx="518858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479425" y="4868545"/>
            <a:ext cx="944118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52830"/>
            <a:ext cx="815784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3717290"/>
            <a:ext cx="2705100" cy="2724150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8853170" y="1052830"/>
            <a:ext cx="20821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23570" y="1844675"/>
            <a:ext cx="47288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23570" y="2736850"/>
            <a:ext cx="1025588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95325" y="4004945"/>
            <a:ext cx="498602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373" y="842645"/>
            <a:ext cx="10041255" cy="588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087560"/>
            <a:ext cx="3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219975"/>
            <a:ext cx="419047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3940501"/>
            <a:ext cx="923809" cy="3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72000"/>
            <a:ext cx="9000000" cy="428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3284855"/>
            <a:ext cx="4641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4" r="62893" b="-5"/>
          <a:stretch>
            <a:fillRect/>
          </a:stretch>
        </p:blipFill>
        <p:spPr>
          <a:xfrm>
            <a:off x="9408160" y="1988820"/>
            <a:ext cx="2516505" cy="235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2958797"/>
            <a:ext cx="571428" cy="38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5664" r="21555"/>
          <a:stretch>
            <a:fillRect/>
          </a:stretch>
        </p:blipFill>
        <p:spPr>
          <a:xfrm>
            <a:off x="8616315" y="2853055"/>
            <a:ext cx="2646680" cy="320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25" y="760730"/>
            <a:ext cx="10064750" cy="582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4293235"/>
            <a:ext cx="42748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59560" y="5013325"/>
            <a:ext cx="573786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487170" y="5876925"/>
            <a:ext cx="42748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0450"/>
            <a:ext cx="87706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44370"/>
            <a:ext cx="46069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792730"/>
            <a:ext cx="588835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537585"/>
            <a:ext cx="37090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470400"/>
            <a:ext cx="767842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09" t="55666"/>
          <a:stretch>
            <a:fillRect/>
          </a:stretch>
        </p:blipFill>
        <p:spPr>
          <a:xfrm>
            <a:off x="9120505" y="1196975"/>
            <a:ext cx="2656205" cy="258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7" grpId="0" bldLvl="0" animBg="1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2023-12-17T01:26:34Z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