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image" Target="../media/image19.png"/><Relationship Id="rId4" Type="http://schemas.openxmlformats.org/officeDocument/2006/relationships/tags" Target="../tags/tag50.xml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8.png"/><Relationship Id="rId5" Type="http://schemas.openxmlformats.org/officeDocument/2006/relationships/tags" Target="../tags/tag15.xml"/><Relationship Id="rId10" Type="http://schemas.openxmlformats.org/officeDocument/2006/relationships/image" Target="../media/image9.png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1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11.png"/><Relationship Id="rId5" Type="http://schemas.openxmlformats.org/officeDocument/2006/relationships/tags" Target="../tags/tag27.xml"/><Relationship Id="rId10" Type="http://schemas.openxmlformats.org/officeDocument/2006/relationships/image" Target="../media/image12.png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3900" y="3143250"/>
            <a:ext cx="107442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43916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080" y="1844675"/>
            <a:ext cx="6341745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23570" y="3500755"/>
            <a:ext cx="6485255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81990" y="5156835"/>
            <a:ext cx="54787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1268730"/>
            <a:ext cx="2559685" cy="2428875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681990" y="1115060"/>
            <a:ext cx="86017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23570" y="1988820"/>
            <a:ext cx="43916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335280" y="2708910"/>
            <a:ext cx="50596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681990" y="3573145"/>
            <a:ext cx="751141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623570" y="4302760"/>
            <a:ext cx="946594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72185"/>
            <a:ext cx="9406890" cy="393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060" y="2019300"/>
            <a:ext cx="237680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35623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62833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623570" y="2739390"/>
            <a:ext cx="57696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681990" y="3573145"/>
            <a:ext cx="38766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623570" y="4364990"/>
            <a:ext cx="38417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908685"/>
            <a:ext cx="2239645" cy="2656840"/>
          </a:xfrm>
          <a:prstGeom prst="rect">
            <a:avLst/>
          </a:prstGeom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681990" y="1052830"/>
            <a:ext cx="41719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81990" y="1844675"/>
            <a:ext cx="68256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479425" y="2637155"/>
            <a:ext cx="62058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681990" y="3500755"/>
            <a:ext cx="94900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white">
          <a:xfrm>
            <a:off x="623570" y="4364355"/>
            <a:ext cx="74834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7"/>
            </p:custDataLst>
          </p:nvPr>
        </p:nvSpPr>
        <p:spPr bwMode="white">
          <a:xfrm>
            <a:off x="623570" y="5156835"/>
            <a:ext cx="83896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43" y="828675"/>
            <a:ext cx="10140315" cy="426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4149090"/>
            <a:ext cx="3336925" cy="251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8390"/>
            <a:ext cx="34423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917065"/>
            <a:ext cx="34423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623570" y="2699385"/>
            <a:ext cx="570801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695325" y="4436745"/>
            <a:ext cx="10341610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3674745"/>
            <a:ext cx="511111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774940" y="3573145"/>
            <a:ext cx="3385820" cy="280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536180" y="3284855"/>
            <a:ext cx="3708400" cy="2830195"/>
          </a:xfrm>
          <a:prstGeom prst="rect">
            <a:avLst/>
          </a:prstGeom>
        </p:spPr>
      </p:pic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055370" y="4509135"/>
            <a:ext cx="26263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1199515" y="5404485"/>
            <a:ext cx="533781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60235" y="836930"/>
            <a:ext cx="411734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764540"/>
            <a:ext cx="3708400" cy="2830195"/>
          </a:xfrm>
          <a:prstGeom prst="rect">
            <a:avLst/>
          </a:prstGeom>
        </p:spPr>
      </p:pic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white">
          <a:xfrm>
            <a:off x="695325" y="1124585"/>
            <a:ext cx="34867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white">
          <a:xfrm>
            <a:off x="623570" y="1919605"/>
            <a:ext cx="667575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5"/>
            </p:custDataLst>
          </p:nvPr>
        </p:nvSpPr>
        <p:spPr bwMode="white">
          <a:xfrm>
            <a:off x="623570" y="2733675"/>
            <a:ext cx="71653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6"/>
            </p:custDataLst>
          </p:nvPr>
        </p:nvSpPr>
        <p:spPr bwMode="white">
          <a:xfrm>
            <a:off x="623570" y="3594735"/>
            <a:ext cx="741997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7"/>
            </p:custDataLst>
          </p:nvPr>
        </p:nvSpPr>
        <p:spPr bwMode="white">
          <a:xfrm>
            <a:off x="695325" y="4398010"/>
            <a:ext cx="928052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8"/>
            </p:custDataLst>
          </p:nvPr>
        </p:nvSpPr>
        <p:spPr bwMode="white">
          <a:xfrm>
            <a:off x="767080" y="5175885"/>
            <a:ext cx="885507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1" name="矩形 40"/>
          <p:cNvSpPr/>
          <p:nvPr>
            <p:custDataLst>
              <p:tags r:id="rId1"/>
            </p:custDataLst>
          </p:nvPr>
        </p:nvSpPr>
        <p:spPr bwMode="white">
          <a:xfrm>
            <a:off x="9048115" y="4796790"/>
            <a:ext cx="1990090" cy="170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4869180"/>
            <a:ext cx="63906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3789045"/>
            <a:ext cx="2533650" cy="2828925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199515" y="5661025"/>
            <a:ext cx="39839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81595" y="764540"/>
            <a:ext cx="3755390" cy="211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764540"/>
            <a:ext cx="2533650" cy="2828925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51180" y="1052830"/>
            <a:ext cx="271843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23570" y="1918970"/>
            <a:ext cx="34702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551180" y="2785110"/>
            <a:ext cx="28702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551180" y="3706495"/>
            <a:ext cx="374396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623570" y="4572635"/>
            <a:ext cx="25304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white">
          <a:xfrm>
            <a:off x="551180" y="5526405"/>
            <a:ext cx="47148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40" y="828675"/>
            <a:ext cx="9951720" cy="418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4220845"/>
            <a:ext cx="255968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1220100"/>
            <a:ext cx="571428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935" y="3140710"/>
            <a:ext cx="3369310" cy="319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2023-12-17T01:41:04Z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