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9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0" r:id="rId18"/>
    <p:sldId id="338" r:id="rId19"/>
    <p:sldId id="337" r:id="rId20"/>
    <p:sldId id="335" r:id="rId21"/>
    <p:sldId id="334" r:id="rId22"/>
    <p:sldId id="333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37.png"/><Relationship Id="rId4" Type="http://schemas.openxmlformats.org/officeDocument/2006/relationships/tags" Target="../tags/tag29.xml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34.xml"/><Relationship Id="rId7" Type="http://schemas.openxmlformats.org/officeDocument/2006/relationships/image" Target="../media/image38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44.png"/><Relationship Id="rId4" Type="http://schemas.openxmlformats.org/officeDocument/2006/relationships/tags" Target="../tags/tag44.xml"/><Relationship Id="rId9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250" y="3131185"/>
            <a:ext cx="5905500" cy="59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86815"/>
            <a:ext cx="6590665" cy="195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57555" y="3429000"/>
            <a:ext cx="502793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720090" y="4766310"/>
            <a:ext cx="335788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68" y="756920"/>
            <a:ext cx="9918065" cy="257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0"/>
          <a:stretch>
            <a:fillRect/>
          </a:stretch>
        </p:blipFill>
        <p:spPr>
          <a:xfrm>
            <a:off x="1631315" y="3333750"/>
            <a:ext cx="9918065" cy="333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43660" y="3357245"/>
            <a:ext cx="6682740" cy="340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5515818"/>
            <a:ext cx="361905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784080" cy="324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1340485"/>
            <a:ext cx="3602355" cy="197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4766178"/>
            <a:ext cx="419047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682844"/>
            <a:ext cx="333333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88" y="613410"/>
            <a:ext cx="9725025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412365"/>
            <a:ext cx="4616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7" r="61558" b="6471"/>
          <a:stretch>
            <a:fillRect/>
          </a:stretch>
        </p:blipFill>
        <p:spPr>
          <a:xfrm>
            <a:off x="4727575" y="2564765"/>
            <a:ext cx="2957830" cy="26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"/>
          <a:stretch>
            <a:fillRect/>
          </a:stretch>
        </p:blipFill>
        <p:spPr>
          <a:xfrm>
            <a:off x="1919605" y="5076190"/>
            <a:ext cx="9725025" cy="159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2926772"/>
            <a:ext cx="2133333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35850"/>
            <a:ext cx="10800000" cy="234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186666" y="4943612"/>
            <a:ext cx="542856" cy="37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9158095" y="5411546"/>
            <a:ext cx="580952" cy="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291428" y="5545242"/>
            <a:ext cx="304761" cy="37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2982845"/>
            <a:ext cx="314285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5497" r="19556" b="6475"/>
          <a:stretch>
            <a:fillRect/>
          </a:stretch>
        </p:blipFill>
        <p:spPr>
          <a:xfrm>
            <a:off x="7607935" y="2708910"/>
            <a:ext cx="3096170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7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4723" y="2420620"/>
            <a:ext cx="2662555" cy="25863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928050"/>
            <a:ext cx="10800000" cy="17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5708847"/>
            <a:ext cx="333333" cy="3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832215" y="3700780"/>
            <a:ext cx="2903855" cy="28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2997200"/>
            <a:ext cx="2451735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4723" y="3712210"/>
            <a:ext cx="266255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9660"/>
            <a:ext cx="6473190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1124585"/>
            <a:ext cx="3091815" cy="3069590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1"/>
            </p:custDataLst>
          </p:nvPr>
        </p:nvSpPr>
        <p:spPr bwMode="white">
          <a:xfrm>
            <a:off x="623570" y="3551555"/>
            <a:ext cx="363156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1124585"/>
            <a:ext cx="2608580" cy="2530475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23570" y="1200150"/>
            <a:ext cx="6396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23570" y="1988820"/>
            <a:ext cx="888492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23570" y="3213100"/>
            <a:ext cx="63328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623570" y="4163060"/>
            <a:ext cx="832739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124585"/>
            <a:ext cx="2608580" cy="2530475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719455" y="1196975"/>
            <a:ext cx="577088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95325" y="2525395"/>
            <a:ext cx="374269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4438015" y="2564765"/>
            <a:ext cx="363156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23570" y="3717290"/>
            <a:ext cx="716089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490"/>
            <a:ext cx="9000000" cy="4971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348865"/>
            <a:ext cx="2183130" cy="287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7600"/>
            <a:ext cx="56527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7935" y="1117600"/>
            <a:ext cx="3091180" cy="3961765"/>
          </a:xfrm>
          <a:prstGeom prst="rect">
            <a:avLst/>
          </a:prstGeom>
        </p:spPr>
      </p:pic>
      <p:sp useBgFill="1">
        <p:nvSpPr>
          <p:cNvPr id="38" name="矩形 37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683704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2"/>
            </p:custDataLst>
          </p:nvPr>
        </p:nvSpPr>
        <p:spPr bwMode="white">
          <a:xfrm>
            <a:off x="681990" y="3644900"/>
            <a:ext cx="51758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white">
          <a:xfrm>
            <a:off x="623570" y="4436745"/>
            <a:ext cx="6797675" cy="197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96010"/>
            <a:ext cx="302450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1196975"/>
            <a:ext cx="2880360" cy="3757295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81990" y="1917065"/>
            <a:ext cx="3786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95325" y="2708910"/>
            <a:ext cx="40500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720090" y="3573145"/>
            <a:ext cx="391922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81990" y="4940935"/>
            <a:ext cx="25977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551180" y="5661025"/>
            <a:ext cx="358457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8256270" y="836930"/>
            <a:ext cx="308864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548640"/>
            <a:ext cx="1812290" cy="21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916358"/>
            <a:ext cx="37142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010222"/>
            <a:ext cx="361905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3049529"/>
            <a:ext cx="761904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904" y="3802395"/>
            <a:ext cx="752380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5714" y="4679150"/>
            <a:ext cx="780952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0" y="828675"/>
            <a:ext cx="10144760" cy="328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636520"/>
            <a:ext cx="5632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3" r="74893"/>
          <a:stretch>
            <a:fillRect/>
          </a:stretch>
        </p:blipFill>
        <p:spPr>
          <a:xfrm>
            <a:off x="5006340" y="4076700"/>
            <a:ext cx="2179320" cy="263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5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863134"/>
            <a:ext cx="333334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3802" r="28222"/>
          <a:stretch>
            <a:fillRect/>
          </a:stretch>
        </p:blipFill>
        <p:spPr>
          <a:xfrm>
            <a:off x="4727893" y="3284220"/>
            <a:ext cx="2736215" cy="340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62475" y="3717290"/>
            <a:ext cx="30670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2023-12-17T01:27:26Z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