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55" r:id="rId3"/>
    <p:sldId id="354" r:id="rId4"/>
    <p:sldId id="353" r:id="rId5"/>
    <p:sldId id="352" r:id="rId6"/>
    <p:sldId id="350" r:id="rId7"/>
    <p:sldId id="349" r:id="rId8"/>
    <p:sldId id="347" r:id="rId9"/>
    <p:sldId id="346" r:id="rId10"/>
    <p:sldId id="345" r:id="rId11"/>
    <p:sldId id="343" r:id="rId12"/>
    <p:sldId id="342" r:id="rId13"/>
    <p:sldId id="341" r:id="rId14"/>
    <p:sldId id="340" r:id="rId15"/>
    <p:sldId id="339" r:id="rId16"/>
    <p:sldId id="338" r:id="rId17"/>
    <p:sldId id="386" r:id="rId18"/>
    <p:sldId id="336" r:id="rId19"/>
    <p:sldId id="335" r:id="rId20"/>
    <p:sldId id="334" r:id="rId21"/>
    <p:sldId id="332" r:id="rId22"/>
    <p:sldId id="329" r:id="rId23"/>
    <p:sldId id="327" r:id="rId24"/>
    <p:sldId id="326" r:id="rId25"/>
    <p:sldId id="325" r:id="rId26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3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7" Type="http://schemas.openxmlformats.org/officeDocument/2006/relationships/image" Target="../media/image21.png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image" Target="../media/image22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image" Target="../media/image24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image" Target="../media/image25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2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3.xml"/><Relationship Id="rId4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4.xml"/><Relationship Id="rId4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5.xml"/><Relationship Id="rId4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735705" y="3033395"/>
            <a:ext cx="4719955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6000" y="756735"/>
            <a:ext cx="9360000" cy="3140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52330" y="3429000"/>
            <a:ext cx="488315" cy="436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125" y="4004760"/>
            <a:ext cx="9360000" cy="26405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0040" y="777875"/>
            <a:ext cx="9011920" cy="5954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59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723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00952" y="2943766"/>
            <a:ext cx="333333" cy="371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57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7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96190" y="3471378"/>
            <a:ext cx="476190" cy="372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67619" y="3461838"/>
            <a:ext cx="561903" cy="381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48571" y="3471378"/>
            <a:ext cx="523809" cy="372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91428" y="3461838"/>
            <a:ext cx="571428" cy="381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007235" y="4436745"/>
            <a:ext cx="8177530" cy="1557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226"/>
          <a:stretch>
            <a:fillRect/>
          </a:stretch>
        </p:blipFill>
        <p:spPr>
          <a:xfrm>
            <a:off x="720090" y="972185"/>
            <a:ext cx="10800080" cy="3608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007235" y="4652010"/>
            <a:ext cx="8177530" cy="1557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962"/>
          <a:stretch>
            <a:fillRect/>
          </a:stretch>
        </p:blipFill>
        <p:spPr>
          <a:xfrm>
            <a:off x="720090" y="993325"/>
            <a:ext cx="10800080" cy="2356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1"/>
            </p:custDataLst>
          </p:nvPr>
        </p:nvSpPr>
        <p:spPr bwMode="white">
          <a:xfrm>
            <a:off x="479425" y="1052830"/>
            <a:ext cx="4311015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695325" y="1887220"/>
            <a:ext cx="8165465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white">
          <a:xfrm>
            <a:off x="551180" y="2780665"/>
            <a:ext cx="9966325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007235" y="4652010"/>
            <a:ext cx="8177530" cy="1557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283" y="828490"/>
            <a:ext cx="105274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800000" cy="50512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681990" y="1052830"/>
            <a:ext cx="10274935" cy="2006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2"/>
            </p:custDataLst>
          </p:nvPr>
        </p:nvSpPr>
        <p:spPr bwMode="white">
          <a:xfrm>
            <a:off x="681990" y="3213100"/>
            <a:ext cx="5378450" cy="51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3"/>
            </p:custDataLst>
          </p:nvPr>
        </p:nvSpPr>
        <p:spPr bwMode="white">
          <a:xfrm>
            <a:off x="767080" y="4149090"/>
            <a:ext cx="6807835" cy="1002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4"/>
            </p:custDataLst>
          </p:nvPr>
        </p:nvSpPr>
        <p:spPr bwMode="white">
          <a:xfrm>
            <a:off x="767080" y="5382260"/>
            <a:ext cx="4570730" cy="710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57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51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681990" y="1052830"/>
            <a:ext cx="6807835" cy="964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2"/>
            </p:custDataLst>
          </p:nvPr>
        </p:nvSpPr>
        <p:spPr bwMode="white">
          <a:xfrm>
            <a:off x="720090" y="2132965"/>
            <a:ext cx="4640580" cy="800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3"/>
            </p:custDataLst>
          </p:nvPr>
        </p:nvSpPr>
        <p:spPr bwMode="white">
          <a:xfrm>
            <a:off x="623570" y="3140710"/>
            <a:ext cx="7188835" cy="978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4"/>
            </p:custDataLst>
          </p:nvPr>
        </p:nvSpPr>
        <p:spPr bwMode="white">
          <a:xfrm>
            <a:off x="695325" y="4364990"/>
            <a:ext cx="8289290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664152"/>
            <a:ext cx="9529056" cy="2249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886"/>
          <a:stretch>
            <a:fillRect/>
          </a:stretch>
        </p:blipFill>
        <p:spPr>
          <a:xfrm>
            <a:off x="3863752" y="2208894"/>
            <a:ext cx="5358408" cy="22902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4499181"/>
            <a:ext cx="9529056" cy="2405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764704"/>
            <a:ext cx="9432448" cy="22198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886"/>
          <a:stretch>
            <a:fillRect/>
          </a:stretch>
        </p:blipFill>
        <p:spPr>
          <a:xfrm>
            <a:off x="6888088" y="4581128"/>
            <a:ext cx="4680520" cy="2000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2924944"/>
            <a:ext cx="9432448" cy="24719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525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10476" y="5347253"/>
            <a:ext cx="742857" cy="343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05714" y="5347253"/>
            <a:ext cx="742857" cy="343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886"/>
          <a:stretch>
            <a:fillRect/>
          </a:stretch>
        </p:blipFill>
        <p:spPr>
          <a:xfrm>
            <a:off x="8616280" y="998775"/>
            <a:ext cx="3332748" cy="14244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35839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00952" y="1852894"/>
            <a:ext cx="847619" cy="400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62857" y="3644876"/>
            <a:ext cx="1123809" cy="390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886"/>
          <a:stretch>
            <a:fillRect/>
          </a:stretch>
        </p:blipFill>
        <p:spPr>
          <a:xfrm>
            <a:off x="3225800" y="4269105"/>
            <a:ext cx="5740400" cy="2453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34957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77142" y="1842614"/>
            <a:ext cx="466666" cy="40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58095" y="1852139"/>
            <a:ext cx="200000" cy="371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58095" y="3633361"/>
            <a:ext cx="314285" cy="381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96190" y="3585735"/>
            <a:ext cx="1209523" cy="457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886"/>
          <a:stretch>
            <a:fillRect/>
          </a:stretch>
        </p:blipFill>
        <p:spPr>
          <a:xfrm>
            <a:off x="3225800" y="4269105"/>
            <a:ext cx="5740400" cy="2453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0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81904" y="1239148"/>
            <a:ext cx="352380" cy="391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82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20000" y="4960499"/>
            <a:ext cx="228571" cy="314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91428" y="4903248"/>
            <a:ext cx="200000" cy="372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6983" y="756920"/>
            <a:ext cx="9678035" cy="3376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54" r="6884"/>
          <a:stretch>
            <a:fillRect/>
          </a:stretch>
        </p:blipFill>
        <p:spPr>
          <a:xfrm>
            <a:off x="1852295" y="4148455"/>
            <a:ext cx="8487410" cy="2524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6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81904" y="1210424"/>
            <a:ext cx="371428" cy="371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423" y="756920"/>
            <a:ext cx="10003155" cy="3468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19" r="8219"/>
          <a:stretch>
            <a:fillRect/>
          </a:stretch>
        </p:blipFill>
        <p:spPr>
          <a:xfrm>
            <a:off x="1631315" y="4436745"/>
            <a:ext cx="9181465" cy="2168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20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20000" y="2137628"/>
            <a:ext cx="2933332" cy="382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53333" y="3035735"/>
            <a:ext cx="304761" cy="382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19" r="8219"/>
          <a:stretch>
            <a:fillRect/>
          </a:stretch>
        </p:blipFill>
        <p:spPr>
          <a:xfrm>
            <a:off x="1129030" y="3862705"/>
            <a:ext cx="9181465" cy="2168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20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39047" y="4897625"/>
            <a:ext cx="742857" cy="371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58095" y="5697995"/>
            <a:ext cx="1457142" cy="381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72380" y="5697995"/>
            <a:ext cx="304761" cy="381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llYThlNGVmZDdlZTAxYTFhOTExZDA1ZjU4Y2I4ZTg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2023-12-17T01:21:58Z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