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3100070"/>
            <a:ext cx="108585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80" y="828490"/>
            <a:ext cx="9470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2277110"/>
            <a:ext cx="540448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76220" y="3573145"/>
            <a:ext cx="335089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2776220" y="4869180"/>
            <a:ext cx="400113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2776220" y="6021070"/>
            <a:ext cx="182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579370"/>
            <a:ext cx="442785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977515" y="3500755"/>
            <a:ext cx="182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2994660"/>
            <a:ext cx="31794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555" y="2994660"/>
            <a:ext cx="39236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058795"/>
            <a:ext cx="318897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605" y="3087370"/>
            <a:ext cx="50565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896225" y="3860800"/>
            <a:ext cx="182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2987040"/>
            <a:ext cx="539369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350" y="3933190"/>
            <a:ext cx="34201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17395"/>
            <a:ext cx="52952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351405" y="2821940"/>
            <a:ext cx="25952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99690"/>
            <a:ext cx="688022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260" y="4004945"/>
            <a:ext cx="204978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1115" y="3619500"/>
            <a:ext cx="443611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711450" y="4940935"/>
            <a:ext cx="2228850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066925"/>
            <a:ext cx="39941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07260" y="3068955"/>
            <a:ext cx="182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835475"/>
            <a:ext cx="9000000" cy="588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3068955"/>
            <a:ext cx="4197985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431540" y="4293235"/>
            <a:ext cx="230314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3215640" y="5300980"/>
            <a:ext cx="182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3431540" y="6127115"/>
            <a:ext cx="182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