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1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sldIdLst>
    <p:sldId id="324" r:id="rId2"/>
    <p:sldId id="369" r:id="rId3"/>
    <p:sldId id="366" r:id="rId4"/>
    <p:sldId id="364" r:id="rId5"/>
    <p:sldId id="363" r:id="rId6"/>
    <p:sldId id="362" r:id="rId7"/>
    <p:sldId id="360" r:id="rId8"/>
    <p:sldId id="359" r:id="rId9"/>
    <p:sldId id="358" r:id="rId10"/>
    <p:sldId id="356" r:id="rId11"/>
    <p:sldId id="354" r:id="rId12"/>
    <p:sldId id="353" r:id="rId13"/>
    <p:sldId id="352" r:id="rId14"/>
    <p:sldId id="351" r:id="rId15"/>
    <p:sldId id="350" r:id="rId16"/>
    <p:sldId id="349" r:id="rId17"/>
    <p:sldId id="347" r:id="rId18"/>
    <p:sldId id="345" r:id="rId19"/>
    <p:sldId id="344" r:id="rId20"/>
    <p:sldId id="343" r:id="rId21"/>
    <p:sldId id="342" r:id="rId22"/>
    <p:sldId id="341" r:id="rId23"/>
    <p:sldId id="340" r:id="rId24"/>
    <p:sldId id="338" r:id="rId25"/>
    <p:sldId id="337" r:id="rId26"/>
    <p:sldId id="336" r:id="rId27"/>
    <p:sldId id="335" r:id="rId28"/>
    <p:sldId id="333" r:id="rId29"/>
    <p:sldId id="332" r:id="rId30"/>
    <p:sldId id="330" r:id="rId31"/>
    <p:sldId id="329" r:id="rId32"/>
    <p:sldId id="328" r:id="rId33"/>
    <p:sldId id="326" r:id="rId34"/>
    <p:sldId id="325" r:id="rId35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5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30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3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Relationship Id="rId4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tags" Target="../tags/tag36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8.xml"/><Relationship Id="rId10" Type="http://schemas.openxmlformats.org/officeDocument/2006/relationships/image" Target="../media/image44.png"/><Relationship Id="rId4" Type="http://schemas.openxmlformats.org/officeDocument/2006/relationships/tags" Target="../tags/tag37.xml"/><Relationship Id="rId9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tags" Target="../tags/tag41.xml"/><Relationship Id="rId7" Type="http://schemas.openxmlformats.org/officeDocument/2006/relationships/image" Target="../media/image45.png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43.xml"/><Relationship Id="rId4" Type="http://schemas.openxmlformats.org/officeDocument/2006/relationships/tags" Target="../tags/tag4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image" Target="../media/image42.png"/><Relationship Id="rId5" Type="http://schemas.openxmlformats.org/officeDocument/2006/relationships/image" Target="../media/image46.png"/><Relationship Id="rId4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7.xml"/><Relationship Id="rId4" Type="http://schemas.openxmlformats.org/officeDocument/2006/relationships/image" Target="../media/image4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8.xml"/><Relationship Id="rId4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image" Target="../media/image15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921526"/>
            <a:ext cx="10800000" cy="3014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7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040" y="4559750"/>
            <a:ext cx="10800000" cy="672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6598801" y="4703901"/>
            <a:ext cx="866666" cy="30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7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2517662"/>
            <a:ext cx="171429" cy="286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10476" y="2870683"/>
            <a:ext cx="380952" cy="3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77142" y="2966094"/>
            <a:ext cx="247619" cy="295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2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3690" y="3211830"/>
            <a:ext cx="695960" cy="80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5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15238" y="3249776"/>
            <a:ext cx="247619" cy="295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58095" y="3611933"/>
            <a:ext cx="380952" cy="3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15238" y="3707238"/>
            <a:ext cx="247619" cy="285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0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91428" y="3221028"/>
            <a:ext cx="1619047" cy="381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48571" y="3926232"/>
            <a:ext cx="1647619" cy="390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81904" y="4640966"/>
            <a:ext cx="1619047" cy="381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672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814830" y="1877060"/>
            <a:ext cx="8562340" cy="101092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720"/>
          <a:stretch>
            <a:fillRect/>
          </a:stretch>
        </p:blipFill>
        <p:spPr>
          <a:xfrm>
            <a:off x="1294130" y="2992755"/>
            <a:ext cx="10800080" cy="2099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229"/>
          <a:stretch>
            <a:fillRect/>
          </a:stretch>
        </p:blipFill>
        <p:spPr>
          <a:xfrm>
            <a:off x="720090" y="988245"/>
            <a:ext cx="10800080" cy="2868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13955"/>
            <a:ext cx="10800000" cy="2067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9185" y="3914140"/>
            <a:ext cx="9238615" cy="1305560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623570" y="5373370"/>
            <a:ext cx="166433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1822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835" y="2709360"/>
            <a:ext cx="10800000" cy="3332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271905" y="4796790"/>
            <a:ext cx="10166985" cy="112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813" y="756920"/>
            <a:ext cx="9858375" cy="3823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79" r="6215" b="39124"/>
          <a:stretch>
            <a:fillRect/>
          </a:stretch>
        </p:blipFill>
        <p:spPr>
          <a:xfrm>
            <a:off x="5021580" y="4524375"/>
            <a:ext cx="2148840" cy="2221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9"/>
          <a:stretch/>
        </p:blipFill>
        <p:spPr>
          <a:xfrm>
            <a:off x="720090" y="972185"/>
            <a:ext cx="10776510" cy="4036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24585"/>
            <a:ext cx="489712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81990" y="1772920"/>
            <a:ext cx="4937125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white">
          <a:xfrm>
            <a:off x="623570" y="2780665"/>
            <a:ext cx="7044055" cy="8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white">
          <a:xfrm>
            <a:off x="407670" y="3789045"/>
            <a:ext cx="489712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695325" y="4436745"/>
            <a:ext cx="489712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11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332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0539047" y="1832800"/>
            <a:ext cx="342857" cy="28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18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119563" y="3068955"/>
            <a:ext cx="3952875" cy="205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3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119563" y="3785235"/>
            <a:ext cx="3952875" cy="205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4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81990" y="1124585"/>
            <a:ext cx="6449695" cy="150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white">
          <a:xfrm>
            <a:off x="681990" y="2801620"/>
            <a:ext cx="5600065" cy="84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white">
          <a:xfrm>
            <a:off x="623570" y="3803650"/>
            <a:ext cx="1027176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695325" y="4383405"/>
            <a:ext cx="732790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9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095" y="4441005"/>
            <a:ext cx="10800000" cy="697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6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083310"/>
            <a:ext cx="5884545" cy="79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110740"/>
            <a:ext cx="6109970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3180080"/>
            <a:ext cx="7127875" cy="78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2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5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58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98136" y="4875903"/>
            <a:ext cx="792509" cy="27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51912" y="4875903"/>
            <a:ext cx="809926" cy="27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14397" y="4875903"/>
            <a:ext cx="792509" cy="27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68173" y="4875903"/>
            <a:ext cx="792509" cy="27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26350" y="4876165"/>
            <a:ext cx="98552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8691245" y="4725035"/>
            <a:ext cx="98552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37" b="27689"/>
          <a:stretch/>
        </p:blipFill>
        <p:spPr>
          <a:xfrm>
            <a:off x="9905470" y="1556792"/>
            <a:ext cx="2054962" cy="2088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1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3187105"/>
            <a:ext cx="5780952" cy="343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3826813"/>
            <a:ext cx="4342857" cy="33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37" b="27689"/>
          <a:stretch/>
        </p:blipFill>
        <p:spPr>
          <a:xfrm>
            <a:off x="9120336" y="2420888"/>
            <a:ext cx="2480056" cy="2520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3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772025" y="3716655"/>
            <a:ext cx="2647950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0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040370" y="3860800"/>
            <a:ext cx="2530475" cy="24853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56"/>
          <a:stretch>
            <a:fillRect/>
          </a:stretch>
        </p:blipFill>
        <p:spPr>
          <a:xfrm>
            <a:off x="720090" y="4508500"/>
            <a:ext cx="6311990" cy="192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623570" y="4508500"/>
            <a:ext cx="351409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695325" y="5147945"/>
            <a:ext cx="385953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695325" y="5787390"/>
            <a:ext cx="385953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1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1143861"/>
            <a:ext cx="304761" cy="295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364805"/>
            <a:ext cx="10800000" cy="2042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0548571" y="4546155"/>
            <a:ext cx="333333" cy="286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0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832215" y="908685"/>
            <a:ext cx="172402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20090" y="974725"/>
            <a:ext cx="3007360" cy="86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472170" y="908685"/>
            <a:ext cx="2530475" cy="2485390"/>
          </a:xfrm>
          <a:prstGeom prst="rect">
            <a:avLst/>
          </a:prstGeom>
        </p:spPr>
      </p:pic>
      <p:sp useBgFill="1">
        <p:nvSpPr>
          <p:cNvPr id="37" name="矩形 36"/>
          <p:cNvSpPr/>
          <p:nvPr>
            <p:custDataLst>
              <p:tags r:id="rId2"/>
            </p:custDataLst>
          </p:nvPr>
        </p:nvSpPr>
        <p:spPr bwMode="white">
          <a:xfrm>
            <a:off x="551815" y="2060575"/>
            <a:ext cx="3007360" cy="86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3"/>
            </p:custDataLst>
          </p:nvPr>
        </p:nvSpPr>
        <p:spPr bwMode="white">
          <a:xfrm>
            <a:off x="479425" y="3068955"/>
            <a:ext cx="3007360" cy="86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4"/>
            </p:custDataLst>
          </p:nvPr>
        </p:nvSpPr>
        <p:spPr bwMode="white">
          <a:xfrm>
            <a:off x="623570" y="4004945"/>
            <a:ext cx="5522595" cy="86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5"/>
            </p:custDataLst>
          </p:nvPr>
        </p:nvSpPr>
        <p:spPr bwMode="white">
          <a:xfrm>
            <a:off x="551815" y="5107305"/>
            <a:ext cx="5114925" cy="86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37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8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23570" y="1052830"/>
            <a:ext cx="498919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"/>
            </p:custDataLst>
          </p:nvPr>
        </p:nvSpPr>
        <p:spPr bwMode="white">
          <a:xfrm>
            <a:off x="5612765" y="1052830"/>
            <a:ext cx="316611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2"/>
            </p:custDataLst>
          </p:nvPr>
        </p:nvSpPr>
        <p:spPr bwMode="white">
          <a:xfrm>
            <a:off x="695325" y="1700530"/>
            <a:ext cx="10169525" cy="1104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799856" y="3356992"/>
            <a:ext cx="2530475" cy="2485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1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05" y="756920"/>
            <a:ext cx="9559925" cy="1120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0"/>
          <a:stretch>
            <a:fillRect/>
          </a:stretch>
        </p:blipFill>
        <p:spPr>
          <a:xfrm>
            <a:off x="1631950" y="1990090"/>
            <a:ext cx="9559925" cy="4751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4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91428" y="1724454"/>
            <a:ext cx="876190" cy="380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81904" y="3067442"/>
            <a:ext cx="885715" cy="390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3789040"/>
            <a:ext cx="2621507" cy="25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1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458540"/>
            <a:ext cx="5552380" cy="343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3087370"/>
            <a:ext cx="699198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716020"/>
            <a:ext cx="533146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4745526"/>
            <a:ext cx="3552380" cy="31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5345859"/>
            <a:ext cx="3371428" cy="343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400415" y="2276475"/>
            <a:ext cx="2490470" cy="2430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28490"/>
            <a:ext cx="107528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80862" y="2090565"/>
            <a:ext cx="341359" cy="294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7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48571" y="3185055"/>
            <a:ext cx="333333" cy="29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415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6666" y="1577857"/>
            <a:ext cx="276190" cy="295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24650"/>
            <a:ext cx="10800000" cy="3473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0548571" y="5405401"/>
            <a:ext cx="333333" cy="295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4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3879240"/>
            <a:ext cx="266666" cy="29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9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05714" y="2468682"/>
            <a:ext cx="800000" cy="343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81904" y="3870034"/>
            <a:ext cx="171428" cy="28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96190" y="4232289"/>
            <a:ext cx="380952" cy="3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53333" y="4318086"/>
            <a:ext cx="257142" cy="295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161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72380" y="3493505"/>
            <a:ext cx="247619" cy="296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990155"/>
            <a:ext cx="10800000" cy="2568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2990473" y="5546542"/>
            <a:ext cx="247619" cy="2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2933330" y="5909381"/>
            <a:ext cx="380952" cy="3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2980949" y="6004864"/>
            <a:ext cx="276190" cy="286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MzMTA0ZWJiNWNlYjFhNGQ0NTQ1ZjQ5YTI4YjI5O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34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2023-12-16T16:15:39Z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