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6" r:id="rId3"/>
    <p:sldId id="354" r:id="rId4"/>
    <p:sldId id="353" r:id="rId5"/>
    <p:sldId id="352" r:id="rId6"/>
    <p:sldId id="349" r:id="rId7"/>
    <p:sldId id="347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1" r:id="rId19"/>
    <p:sldId id="329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36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87880" y="3040380"/>
            <a:ext cx="8015605" cy="77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58" y="900245"/>
            <a:ext cx="10584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799"/>
          <a:stretch>
            <a:fillRect/>
          </a:stretch>
        </p:blipFill>
        <p:spPr>
          <a:xfrm>
            <a:off x="720090" y="828675"/>
            <a:ext cx="10800080" cy="15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1906583"/>
            <a:ext cx="352380" cy="39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19605" y="2637155"/>
            <a:ext cx="8158480" cy="12858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79"/>
          <a:stretch>
            <a:fillRect/>
          </a:stretch>
        </p:blipFill>
        <p:spPr>
          <a:xfrm>
            <a:off x="720090" y="4072440"/>
            <a:ext cx="10800080" cy="236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1043755"/>
            <a:ext cx="10800000" cy="398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8993" y="1215351"/>
            <a:ext cx="352380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28250" y="2853055"/>
            <a:ext cx="1704340" cy="175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321" y="713635"/>
            <a:ext cx="9000000" cy="300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121" y="2378155"/>
            <a:ext cx="5238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9" r="74893" b="8289"/>
          <a:stretch>
            <a:fillRect/>
          </a:stretch>
        </p:blipFill>
        <p:spPr>
          <a:xfrm>
            <a:off x="4799856" y="3789040"/>
            <a:ext cx="2232248" cy="296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816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7142" y="4010677"/>
            <a:ext cx="314285" cy="3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t="8667" r="28222" b="9997"/>
          <a:stretch>
            <a:fillRect/>
          </a:stretch>
        </p:blipFill>
        <p:spPr>
          <a:xfrm>
            <a:off x="8832215" y="3717290"/>
            <a:ext cx="2580640" cy="28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28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" r="54891" b="7407"/>
          <a:stretch>
            <a:fillRect/>
          </a:stretch>
        </p:blipFill>
        <p:spPr>
          <a:xfrm>
            <a:off x="4374014" y="5013176"/>
            <a:ext cx="3443972" cy="173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26"/>
          <a:stretch/>
        </p:blipFill>
        <p:spPr>
          <a:xfrm>
            <a:off x="1487488" y="3212976"/>
            <a:ext cx="10800000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89"/>
          <a:stretch/>
        </p:blipFill>
        <p:spPr>
          <a:xfrm>
            <a:off x="911424" y="548680"/>
            <a:ext cx="10800000" cy="1903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5" y="2996952"/>
            <a:ext cx="10800000" cy="3407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5365" y="3024442"/>
            <a:ext cx="7945120" cy="348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" r="54891" b="7407"/>
          <a:stretch>
            <a:fillRect/>
          </a:stretch>
        </p:blipFill>
        <p:spPr>
          <a:xfrm>
            <a:off x="7824192" y="1628800"/>
            <a:ext cx="3647584" cy="183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972185"/>
            <a:ext cx="9000000" cy="36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r="72359" b="50467"/>
          <a:stretch>
            <a:fillRect/>
          </a:stretch>
        </p:blipFill>
        <p:spPr>
          <a:xfrm>
            <a:off x="9840595" y="2564765"/>
            <a:ext cx="1586230" cy="19577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60715"/>
            <a:ext cx="9000000" cy="157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875" y="684980"/>
            <a:ext cx="9000000" cy="300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66" b="1248"/>
          <a:stretch>
            <a:fillRect/>
          </a:stretch>
        </p:blipFill>
        <p:spPr>
          <a:xfrm>
            <a:off x="1829875" y="6226175"/>
            <a:ext cx="9000000" cy="50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415415" y="6260465"/>
            <a:ext cx="898969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0" t="3880" r="20963" b="14684"/>
          <a:stretch>
            <a:fillRect/>
          </a:stretch>
        </p:blipFill>
        <p:spPr>
          <a:xfrm>
            <a:off x="5447665" y="2952750"/>
            <a:ext cx="4632325" cy="316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4655" y="4509135"/>
            <a:ext cx="4572635" cy="126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1"/>
          <a:stretch>
            <a:fillRect/>
          </a:stretch>
        </p:blipFill>
        <p:spPr>
          <a:xfrm>
            <a:off x="1690370" y="1917250"/>
            <a:ext cx="8999855" cy="234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8355" y="3717290"/>
            <a:ext cx="5283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"/>
          <a:stretch>
            <a:fillRect/>
          </a:stretch>
        </p:blipFill>
        <p:spPr>
          <a:xfrm>
            <a:off x="1993265" y="4148455"/>
            <a:ext cx="8999855" cy="259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83"/>
          <a:stretch>
            <a:fillRect/>
          </a:stretch>
        </p:blipFill>
        <p:spPr>
          <a:xfrm>
            <a:off x="1690053" y="756920"/>
            <a:ext cx="7663815" cy="110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58" y="493395"/>
            <a:ext cx="9163685" cy="623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070723"/>
            <a:ext cx="361904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60" y="828490"/>
            <a:ext cx="10527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5897" y="2918812"/>
            <a:ext cx="408471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715" y="756920"/>
            <a:ext cx="9640570" cy="314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3192780"/>
            <a:ext cx="66230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6"/>
          <a:stretch>
            <a:fillRect/>
          </a:stretch>
        </p:blipFill>
        <p:spPr>
          <a:xfrm>
            <a:off x="1845945" y="4940300"/>
            <a:ext cx="9640570" cy="180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6" r="40886" b="7592"/>
          <a:stretch>
            <a:fillRect/>
          </a:stretch>
        </p:blipFill>
        <p:spPr>
          <a:xfrm>
            <a:off x="3215640" y="3500755"/>
            <a:ext cx="4804410" cy="140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5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3595899"/>
            <a:ext cx="1628571" cy="49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5" r="16221" b="5550"/>
          <a:stretch>
            <a:fillRect/>
          </a:stretch>
        </p:blipFill>
        <p:spPr>
          <a:xfrm>
            <a:off x="1571943" y="4388485"/>
            <a:ext cx="9048115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5" y="613410"/>
            <a:ext cx="10250170" cy="325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5" r="17556"/>
          <a:stretch>
            <a:fillRect/>
          </a:stretch>
        </p:blipFill>
        <p:spPr>
          <a:xfrm>
            <a:off x="2652713" y="3933825"/>
            <a:ext cx="6886575" cy="200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5867400"/>
            <a:ext cx="10250170" cy="89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972185"/>
            <a:ext cx="10050780" cy="428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93" y="828490"/>
            <a:ext cx="9674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600190" y="4436745"/>
            <a:ext cx="78486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703705" y="5949315"/>
            <a:ext cx="280606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2023-12-17T01:57:41Z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