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7" r:id="rId3"/>
    <p:sldId id="353" r:id="rId4"/>
    <p:sldId id="352" r:id="rId5"/>
    <p:sldId id="351" r:id="rId6"/>
    <p:sldId id="350" r:id="rId7"/>
    <p:sldId id="349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34.xml"/><Relationship Id="rId7" Type="http://schemas.openxmlformats.org/officeDocument/2006/relationships/image" Target="../media/image29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4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9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10" Type="http://schemas.openxmlformats.org/officeDocument/2006/relationships/image" Target="../media/image31.png"/><Relationship Id="rId4" Type="http://schemas.openxmlformats.org/officeDocument/2006/relationships/tags" Target="../tags/tag49.xml"/><Relationship Id="rId9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10" Type="http://schemas.openxmlformats.org/officeDocument/2006/relationships/image" Target="../media/image31.png"/><Relationship Id="rId4" Type="http://schemas.openxmlformats.org/officeDocument/2006/relationships/tags" Target="../tags/tag56.xml"/><Relationship Id="rId9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10" Type="http://schemas.openxmlformats.org/officeDocument/2006/relationships/image" Target="../media/image31.png"/><Relationship Id="rId4" Type="http://schemas.openxmlformats.org/officeDocument/2006/relationships/tags" Target="../tags/tag63.xml"/><Relationship Id="rId9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10" Type="http://schemas.openxmlformats.org/officeDocument/2006/relationships/image" Target="../media/image11.png"/><Relationship Id="rId4" Type="http://schemas.openxmlformats.org/officeDocument/2006/relationships/tags" Target="../tags/tag14.xm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11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69385" y="3119120"/>
            <a:ext cx="425323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7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2968082"/>
            <a:ext cx="828571" cy="37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710" y="2780665"/>
            <a:ext cx="4947920" cy="218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43" y="793115"/>
            <a:ext cx="9962515" cy="5939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25610" y="5133340"/>
            <a:ext cx="184023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4185" y="5968365"/>
            <a:ext cx="497268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1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2038991"/>
            <a:ext cx="361905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0550" y="3500755"/>
            <a:ext cx="339090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47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3556769"/>
            <a:ext cx="752380" cy="42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52" r="70225" b="6538"/>
          <a:stretch>
            <a:fillRect/>
          </a:stretch>
        </p:blipFill>
        <p:spPr>
          <a:xfrm>
            <a:off x="8183880" y="3285490"/>
            <a:ext cx="3215640" cy="324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1982153"/>
            <a:ext cx="304761" cy="3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15552" b="6534"/>
          <a:stretch>
            <a:fillRect/>
          </a:stretch>
        </p:blipFill>
        <p:spPr>
          <a:xfrm>
            <a:off x="4115798" y="2564765"/>
            <a:ext cx="3960405" cy="389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9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5" r="7991" b="38061"/>
          <a:stretch>
            <a:fillRect/>
          </a:stretch>
        </p:blipFill>
        <p:spPr>
          <a:xfrm>
            <a:off x="4079920" y="2631440"/>
            <a:ext cx="4032160" cy="346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8395"/>
            <a:ext cx="327342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917065"/>
            <a:ext cx="415163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623570" y="2708910"/>
            <a:ext cx="412496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551180" y="3500755"/>
            <a:ext cx="507174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623570" y="4293235"/>
            <a:ext cx="4594225" cy="212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52830"/>
            <a:ext cx="565975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5" r="7991" b="38061"/>
          <a:stretch>
            <a:fillRect/>
          </a:stretch>
        </p:blipFill>
        <p:spPr>
          <a:xfrm>
            <a:off x="8040370" y="692785"/>
            <a:ext cx="3546475" cy="304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720090" y="1917065"/>
            <a:ext cx="265620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767080" y="2672080"/>
            <a:ext cx="8425180" cy="206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767080" y="5156835"/>
            <a:ext cx="537845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623570" y="5911215"/>
            <a:ext cx="41770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755" y="685165"/>
            <a:ext cx="8665845" cy="413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" r="27557" b="2073"/>
          <a:stretch>
            <a:fillRect/>
          </a:stretch>
        </p:blipFill>
        <p:spPr>
          <a:xfrm>
            <a:off x="3611880" y="4725035"/>
            <a:ext cx="4968240" cy="201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8733086" cy="2236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796139"/>
            <a:ext cx="8733086" cy="1393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9480376" y="3662336"/>
            <a:ext cx="50863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7" r="12888"/>
          <a:stretch>
            <a:fillRect/>
          </a:stretch>
        </p:blipFill>
        <p:spPr>
          <a:xfrm>
            <a:off x="3183885" y="3939101"/>
            <a:ext cx="5704888" cy="1565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0"/>
          <a:stretch>
            <a:fillRect/>
          </a:stretch>
        </p:blipFill>
        <p:spPr>
          <a:xfrm>
            <a:off x="2279576" y="5379569"/>
            <a:ext cx="8784976" cy="1478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525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" r="27557" b="2073"/>
          <a:stretch>
            <a:fillRect/>
          </a:stretch>
        </p:blipFill>
        <p:spPr>
          <a:xfrm>
            <a:off x="2184083" y="3285490"/>
            <a:ext cx="7823835" cy="316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461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" r="27557" b="2073"/>
          <a:stretch>
            <a:fillRect/>
          </a:stretch>
        </p:blipFill>
        <p:spPr>
          <a:xfrm>
            <a:off x="2184083" y="3284855"/>
            <a:ext cx="7823835" cy="316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00430"/>
            <a:ext cx="9797415" cy="407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" r="27557" b="2073"/>
          <a:stretch>
            <a:fillRect/>
          </a:stretch>
        </p:blipFill>
        <p:spPr>
          <a:xfrm>
            <a:off x="5664200" y="4149090"/>
            <a:ext cx="5996305" cy="242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551180" y="836930"/>
            <a:ext cx="638937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6960235" y="984885"/>
            <a:ext cx="267398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720090" y="1666875"/>
            <a:ext cx="868870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713740" y="2348865"/>
            <a:ext cx="7842885" cy="183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623570" y="4411345"/>
            <a:ext cx="535305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" r="27557" b="2073"/>
          <a:stretch>
            <a:fillRect/>
          </a:stretch>
        </p:blipFill>
        <p:spPr>
          <a:xfrm>
            <a:off x="4871085" y="4004945"/>
            <a:ext cx="5996305" cy="242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623570" y="1052830"/>
            <a:ext cx="608647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6816090" y="1124585"/>
            <a:ext cx="379349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551180" y="1844675"/>
            <a:ext cx="753110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695325" y="2564765"/>
            <a:ext cx="567182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695325" y="3357245"/>
            <a:ext cx="82054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white">
          <a:xfrm>
            <a:off x="623570" y="4004945"/>
            <a:ext cx="376174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484630"/>
            <a:ext cx="10392410" cy="512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" r="27557" b="2073"/>
          <a:stretch>
            <a:fillRect/>
          </a:stretch>
        </p:blipFill>
        <p:spPr>
          <a:xfrm>
            <a:off x="6167755" y="728345"/>
            <a:ext cx="5588635" cy="226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695325" y="1557020"/>
            <a:ext cx="302831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3723640" y="1638935"/>
            <a:ext cx="121666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695325" y="2277110"/>
            <a:ext cx="43402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623570" y="3058795"/>
            <a:ext cx="836993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551180" y="3764280"/>
            <a:ext cx="40506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white">
          <a:xfrm>
            <a:off x="623570" y="4436745"/>
            <a:ext cx="8599170" cy="204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9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" r="27557" b="2073"/>
          <a:stretch>
            <a:fillRect/>
          </a:stretch>
        </p:blipFill>
        <p:spPr>
          <a:xfrm>
            <a:off x="5880100" y="3789045"/>
            <a:ext cx="5996305" cy="242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551180" y="980440"/>
            <a:ext cx="59715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623570" y="1844675"/>
            <a:ext cx="387540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623570" y="2512695"/>
            <a:ext cx="764730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695325" y="3284855"/>
            <a:ext cx="462216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551180" y="3933190"/>
            <a:ext cx="620014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white">
          <a:xfrm>
            <a:off x="695325" y="4725035"/>
            <a:ext cx="364045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0"/>
          <a:stretch>
            <a:fillRect/>
          </a:stretch>
        </p:blipFill>
        <p:spPr>
          <a:xfrm>
            <a:off x="1643698" y="743585"/>
            <a:ext cx="8904605" cy="599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4725035"/>
            <a:ext cx="5422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112125" y="654050"/>
            <a:ext cx="2404110" cy="246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654050"/>
            <a:ext cx="225361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1"/>
            </p:custDataLst>
          </p:nvPr>
        </p:nvSpPr>
        <p:spPr bwMode="white">
          <a:xfrm>
            <a:off x="9048115" y="2971800"/>
            <a:ext cx="2251075" cy="229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688070" y="2277110"/>
            <a:ext cx="2496820" cy="2874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8"/>
          <a:stretch>
            <a:fillRect/>
          </a:stretch>
        </p:blipFill>
        <p:spPr>
          <a:xfrm>
            <a:off x="1522730" y="787400"/>
            <a:ext cx="9146540" cy="59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23835" y="548640"/>
            <a:ext cx="2338705" cy="127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"/>
            </p:custDataLst>
          </p:nvPr>
        </p:nvSpPr>
        <p:spPr bwMode="white">
          <a:xfrm>
            <a:off x="1343660" y="908685"/>
            <a:ext cx="509143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688070" y="980440"/>
            <a:ext cx="2496820" cy="2874010"/>
          </a:xfrm>
          <a:prstGeom prst="rect">
            <a:avLst/>
          </a:prstGeom>
        </p:spPr>
      </p:pic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1271270" y="1628775"/>
            <a:ext cx="24917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1343660" y="2420620"/>
            <a:ext cx="443865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white">
          <a:xfrm>
            <a:off x="1343660" y="3212465"/>
            <a:ext cx="3718560" cy="20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white">
          <a:xfrm>
            <a:off x="1522730" y="5445125"/>
            <a:ext cx="461962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white">
          <a:xfrm>
            <a:off x="1343660" y="6244590"/>
            <a:ext cx="252222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688070" y="1196975"/>
            <a:ext cx="2496820" cy="2874010"/>
          </a:xfrm>
          <a:prstGeom prst="rect">
            <a:avLst/>
          </a:prstGeom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623570" y="1196975"/>
            <a:ext cx="516382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551180" y="2132965"/>
            <a:ext cx="384111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407035" y="3014980"/>
            <a:ext cx="325501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"/>
          <a:stretch>
            <a:fillRect/>
          </a:stretch>
        </p:blipFill>
        <p:spPr>
          <a:xfrm>
            <a:off x="1451617" y="692697"/>
            <a:ext cx="8430019" cy="475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473" y="5453608"/>
            <a:ext cx="8430018" cy="1426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04312" y="5517232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9523" y="4759110"/>
            <a:ext cx="1028571" cy="37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2058955"/>
            <a:ext cx="933333" cy="37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333" y="3832410"/>
            <a:ext cx="1028571" cy="37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710" y="3717290"/>
            <a:ext cx="4947920" cy="218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