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7" r:id="rId4"/>
    <p:sldId id="336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19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13" Type="http://schemas.openxmlformats.org/officeDocument/2006/relationships/image" Target="../media/image23.png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tags" Target="../tags/tag29.xml"/><Relationship Id="rId5" Type="http://schemas.openxmlformats.org/officeDocument/2006/relationships/tags" Target="../tags/tag23.xml"/><Relationship Id="rId10" Type="http://schemas.openxmlformats.org/officeDocument/2006/relationships/tags" Target="../tags/tag28.xml"/><Relationship Id="rId4" Type="http://schemas.openxmlformats.org/officeDocument/2006/relationships/tags" Target="../tags/tag22.xml"/><Relationship Id="rId9" Type="http://schemas.openxmlformats.org/officeDocument/2006/relationships/tags" Target="../tags/tag27.xml"/><Relationship Id="rId1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54810" y="2292985"/>
            <a:ext cx="8882380" cy="2272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3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2830"/>
            <a:ext cx="4191000" cy="278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1765" y="836930"/>
            <a:ext cx="5788660" cy="2891155"/>
          </a:xfrm>
          <a:prstGeom prst="rect">
            <a:avLst/>
          </a:prstGeom>
        </p:spPr>
      </p:pic>
      <p:sp useBgFill="1">
        <p:nvSpPr>
          <p:cNvPr id="30" name="矩形 29"/>
          <p:cNvSpPr/>
          <p:nvPr>
            <p:custDataLst>
              <p:tags r:id="rId1"/>
            </p:custDataLst>
          </p:nvPr>
        </p:nvSpPr>
        <p:spPr bwMode="white">
          <a:xfrm>
            <a:off x="681990" y="3837940"/>
            <a:ext cx="10453370" cy="176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0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1855" y="3284855"/>
            <a:ext cx="4886325" cy="2014855"/>
          </a:xfrm>
          <a:prstGeom prst="rect">
            <a:avLst/>
          </a:prstGeom>
        </p:spPr>
      </p:pic>
      <p:sp useBgFill="1">
        <p:nvSpPr>
          <p:cNvPr id="30" name="矩形 29"/>
          <p:cNvSpPr/>
          <p:nvPr>
            <p:custDataLst>
              <p:tags r:id="rId2"/>
            </p:custDataLst>
          </p:nvPr>
        </p:nvSpPr>
        <p:spPr bwMode="white">
          <a:xfrm>
            <a:off x="695325" y="980440"/>
            <a:ext cx="10142855" cy="137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720090" y="2493010"/>
            <a:ext cx="1047813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479425" y="3068955"/>
            <a:ext cx="1299210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14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343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74148" y="4148455"/>
            <a:ext cx="4243705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904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744018" y="4077335"/>
            <a:ext cx="4243705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0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024245" y="1124585"/>
            <a:ext cx="5066665" cy="2979420"/>
          </a:xfrm>
          <a:prstGeom prst="rect">
            <a:avLst/>
          </a:prstGeom>
        </p:spPr>
      </p:pic>
      <p:sp useBgFill="1">
        <p:nvSpPr>
          <p:cNvPr id="40" name="矩形 39"/>
          <p:cNvSpPr/>
          <p:nvPr>
            <p:custDataLst>
              <p:tags r:id="rId1"/>
            </p:custDataLst>
          </p:nvPr>
        </p:nvSpPr>
        <p:spPr bwMode="white">
          <a:xfrm>
            <a:off x="681990" y="1052830"/>
            <a:ext cx="502031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2"/>
            </p:custDataLst>
          </p:nvPr>
        </p:nvSpPr>
        <p:spPr bwMode="white">
          <a:xfrm>
            <a:off x="720090" y="1772920"/>
            <a:ext cx="314007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3"/>
            </p:custDataLst>
          </p:nvPr>
        </p:nvSpPr>
        <p:spPr bwMode="white">
          <a:xfrm>
            <a:off x="3860165" y="1836420"/>
            <a:ext cx="170815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4"/>
            </p:custDataLst>
          </p:nvPr>
        </p:nvSpPr>
        <p:spPr bwMode="white">
          <a:xfrm>
            <a:off x="551180" y="2564765"/>
            <a:ext cx="400939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5"/>
            </p:custDataLst>
          </p:nvPr>
        </p:nvSpPr>
        <p:spPr bwMode="white">
          <a:xfrm>
            <a:off x="4560570" y="2564765"/>
            <a:ext cx="117157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6"/>
            </p:custDataLst>
          </p:nvPr>
        </p:nvSpPr>
        <p:spPr bwMode="white">
          <a:xfrm>
            <a:off x="681990" y="3216275"/>
            <a:ext cx="5067935" cy="131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7"/>
            </p:custDataLst>
          </p:nvPr>
        </p:nvSpPr>
        <p:spPr bwMode="white">
          <a:xfrm>
            <a:off x="681990" y="4629785"/>
            <a:ext cx="834263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>
            <p:custDataLst>
              <p:tags r:id="rId8"/>
            </p:custDataLst>
          </p:nvPr>
        </p:nvSpPr>
        <p:spPr bwMode="white">
          <a:xfrm>
            <a:off x="9024620" y="4580890"/>
            <a:ext cx="195961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>
            <p:custDataLst>
              <p:tags r:id="rId9"/>
            </p:custDataLst>
          </p:nvPr>
        </p:nvSpPr>
        <p:spPr bwMode="white">
          <a:xfrm>
            <a:off x="623570" y="5229225"/>
            <a:ext cx="216789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>
            <p:custDataLst>
              <p:tags r:id="rId10"/>
            </p:custDataLst>
          </p:nvPr>
        </p:nvSpPr>
        <p:spPr bwMode="white">
          <a:xfrm>
            <a:off x="2855595" y="5229225"/>
            <a:ext cx="812927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>
            <p:custDataLst>
              <p:tags r:id="rId11"/>
            </p:custDataLst>
          </p:nvPr>
        </p:nvSpPr>
        <p:spPr bwMode="white">
          <a:xfrm>
            <a:off x="479425" y="5876925"/>
            <a:ext cx="549148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41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10800000" cy="4866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0016" y="4892169"/>
            <a:ext cx="4672557" cy="19347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2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0000" y="5102143"/>
            <a:ext cx="1038095" cy="476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04541"/>
            <a:ext cx="10800000" cy="2269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7"/>
          <a:stretch>
            <a:fillRect/>
          </a:stretch>
        </p:blipFill>
        <p:spPr>
          <a:xfrm>
            <a:off x="1635760" y="2985596"/>
            <a:ext cx="8920480" cy="3598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white">
          <a:xfrm>
            <a:off x="695325" y="1976581"/>
            <a:ext cx="10412095" cy="483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4272" y="692696"/>
            <a:ext cx="3503712" cy="14508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285" y="764540"/>
            <a:ext cx="9663430" cy="3587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59300" y="4437380"/>
            <a:ext cx="3073400" cy="2216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7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380" y="3573145"/>
            <a:ext cx="3948430" cy="2847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95045"/>
            <a:ext cx="5370195" cy="131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2461895"/>
            <a:ext cx="453961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2"/>
            </p:custDataLst>
          </p:nvPr>
        </p:nvSpPr>
        <p:spPr bwMode="white">
          <a:xfrm>
            <a:off x="681990" y="3220085"/>
            <a:ext cx="5339715" cy="215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white">
          <a:xfrm>
            <a:off x="720090" y="5373370"/>
            <a:ext cx="156718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794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2625" y="4869180"/>
            <a:ext cx="4284345" cy="1779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0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0100" y="4293235"/>
            <a:ext cx="4829810" cy="2005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2023-12-17T02:12:38Z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