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1" r:id="rId12"/>
    <p:sldId id="340" r:id="rId13"/>
    <p:sldId id="338" r:id="rId14"/>
    <p:sldId id="337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30.png"/><Relationship Id="rId5" Type="http://schemas.openxmlformats.org/officeDocument/2006/relationships/tags" Target="../tags/tag19.xml"/><Relationship Id="rId10" Type="http://schemas.openxmlformats.org/officeDocument/2006/relationships/image" Target="../media/image29.png"/><Relationship Id="rId4" Type="http://schemas.openxmlformats.org/officeDocument/2006/relationships/tags" Target="../tags/tag18.xml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36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image" Target="../media/image38.png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image" Target="../media/image40.png"/><Relationship Id="rId5" Type="http://schemas.openxmlformats.org/officeDocument/2006/relationships/tags" Target="../tags/tag40.xml"/><Relationship Id="rId10" Type="http://schemas.openxmlformats.org/officeDocument/2006/relationships/image" Target="../media/image39.png"/><Relationship Id="rId4" Type="http://schemas.openxmlformats.org/officeDocument/2006/relationships/tags" Target="../tags/tag39.xml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09670" y="3045460"/>
            <a:ext cx="4772025" cy="76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528" y="620688"/>
            <a:ext cx="9000000" cy="371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8438" y="3005298"/>
            <a:ext cx="4641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8" r="57554" b="5994"/>
          <a:stretch>
            <a:fillRect/>
          </a:stretch>
        </p:blipFill>
        <p:spPr>
          <a:xfrm>
            <a:off x="4208113" y="4335610"/>
            <a:ext cx="3084830" cy="242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62955" y="2976880"/>
            <a:ext cx="121475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5423" r="10219" b="5990"/>
          <a:stretch>
            <a:fillRect/>
          </a:stretch>
        </p:blipFill>
        <p:spPr>
          <a:xfrm>
            <a:off x="8112125" y="2924810"/>
            <a:ext cx="3209290" cy="314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735"/>
            <a:ext cx="9000000" cy="4523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564765"/>
            <a:ext cx="51498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5372550"/>
            <a:ext cx="9000000" cy="138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3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4684754"/>
            <a:ext cx="523809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4732418"/>
            <a:ext cx="866665" cy="35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4808680"/>
            <a:ext cx="361904" cy="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95" y="4646623"/>
            <a:ext cx="2809523" cy="50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62857" y="4675222"/>
            <a:ext cx="504761" cy="4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5590368"/>
            <a:ext cx="733333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18" y="756920"/>
            <a:ext cx="10184765" cy="342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8"/>
          <a:stretch>
            <a:fillRect/>
          </a:stretch>
        </p:blipFill>
        <p:spPr>
          <a:xfrm>
            <a:off x="2495550" y="4076700"/>
            <a:ext cx="7232015" cy="263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36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928470"/>
            <a:ext cx="523809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1062042"/>
            <a:ext cx="352380" cy="27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1958882"/>
            <a:ext cx="314285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000" y="2703068"/>
            <a:ext cx="295238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0000" y="3590368"/>
            <a:ext cx="276190" cy="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047" y="3533123"/>
            <a:ext cx="4361904" cy="47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39047" y="3714399"/>
            <a:ext cx="238095" cy="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7142" y="4391799"/>
            <a:ext cx="933333" cy="49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8" b="4438"/>
          <a:stretch>
            <a:fillRect/>
          </a:stretch>
        </p:blipFill>
        <p:spPr>
          <a:xfrm>
            <a:off x="3863975" y="4153535"/>
            <a:ext cx="7232015" cy="251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045" y="756920"/>
            <a:ext cx="9947910" cy="457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4580890"/>
            <a:ext cx="2638425" cy="215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6704330" cy="21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325" y="1052830"/>
            <a:ext cx="2910840" cy="3444240"/>
          </a:xfrm>
          <a:prstGeom prst="rect">
            <a:avLst/>
          </a:prstGeom>
        </p:spPr>
      </p:pic>
      <p:sp useBgFill="1">
        <p:nvSpPr>
          <p:cNvPr id="49" name="矩形 48"/>
          <p:cNvSpPr/>
          <p:nvPr>
            <p:custDataLst>
              <p:tags r:id="rId1"/>
            </p:custDataLst>
          </p:nvPr>
        </p:nvSpPr>
        <p:spPr bwMode="white">
          <a:xfrm>
            <a:off x="720090" y="3473450"/>
            <a:ext cx="484822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2"/>
            </p:custDataLst>
          </p:nvPr>
        </p:nvSpPr>
        <p:spPr bwMode="white">
          <a:xfrm>
            <a:off x="623570" y="4364990"/>
            <a:ext cx="5440045" cy="21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9" grpId="0" bldLvl="0" animBg="1"/>
      <p:bldP spid="5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811385" cy="292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5"/>
          <a:stretch>
            <a:fillRect/>
          </a:stretch>
        </p:blipFill>
        <p:spPr>
          <a:xfrm>
            <a:off x="695325" y="3828415"/>
            <a:ext cx="9811385" cy="291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1052830"/>
            <a:ext cx="2714625" cy="291973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623570" y="908685"/>
            <a:ext cx="51816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5880100" y="908685"/>
            <a:ext cx="26269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715645" y="1700530"/>
            <a:ext cx="6577330" cy="205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479425" y="3717290"/>
            <a:ext cx="536448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746760" y="4580890"/>
            <a:ext cx="8837930" cy="211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0440"/>
            <a:ext cx="9000000" cy="359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3329"/>
          <a:stretch>
            <a:fillRect/>
          </a:stretch>
        </p:blipFill>
        <p:spPr>
          <a:xfrm>
            <a:off x="9480550" y="1844675"/>
            <a:ext cx="2345055" cy="312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55" y="836745"/>
            <a:ext cx="10456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946" y="2581360"/>
            <a:ext cx="792997" cy="31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0134" y="3033668"/>
            <a:ext cx="84832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5844" y="3513668"/>
            <a:ext cx="783776" cy="35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3241" y="3956745"/>
            <a:ext cx="783776" cy="32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01445" y="4858385"/>
            <a:ext cx="767715" cy="179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972000"/>
            <a:ext cx="10800000" cy="525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7741" y="4727277"/>
            <a:ext cx="809522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13" y="5680394"/>
            <a:ext cx="352380" cy="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313" y="5604144"/>
            <a:ext cx="2447619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3329"/>
          <a:stretch>
            <a:fillRect/>
          </a:stretch>
        </p:blipFill>
        <p:spPr>
          <a:xfrm>
            <a:off x="9696450" y="1196975"/>
            <a:ext cx="2345055" cy="312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80440"/>
            <a:ext cx="9692640" cy="387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7525" y="1196975"/>
            <a:ext cx="2343785" cy="319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2952" r="28887" b="3603"/>
          <a:stretch>
            <a:fillRect/>
          </a:stretch>
        </p:blipFill>
        <p:spPr>
          <a:xfrm>
            <a:off x="8760460" y="908685"/>
            <a:ext cx="2895600" cy="404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88070" y="836930"/>
            <a:ext cx="3032760" cy="4206875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23570" y="1052830"/>
            <a:ext cx="437896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5087620" y="972185"/>
            <a:ext cx="23183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623570" y="1844675"/>
            <a:ext cx="787717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479425" y="2564765"/>
            <a:ext cx="460756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5087620" y="2636520"/>
            <a:ext cx="30740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774065" y="3429000"/>
            <a:ext cx="29076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white">
          <a:xfrm>
            <a:off x="3681730" y="3428365"/>
            <a:ext cx="38347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9"/>
            </p:custDataLst>
          </p:nvPr>
        </p:nvSpPr>
        <p:spPr bwMode="white">
          <a:xfrm>
            <a:off x="479425" y="4220845"/>
            <a:ext cx="72370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0"/>
            </p:custDataLst>
          </p:nvPr>
        </p:nvSpPr>
        <p:spPr bwMode="white">
          <a:xfrm>
            <a:off x="720090" y="5043805"/>
            <a:ext cx="567182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1"/>
            </p:custDataLst>
          </p:nvPr>
        </p:nvSpPr>
        <p:spPr bwMode="white">
          <a:xfrm>
            <a:off x="6391910" y="5013325"/>
            <a:ext cx="32365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70" y="980440"/>
            <a:ext cx="2905125" cy="4133850"/>
          </a:xfrm>
          <a:prstGeom prst="rect">
            <a:avLst/>
          </a:prstGeom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623570" y="1052830"/>
            <a:ext cx="44716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623570" y="1917065"/>
            <a:ext cx="45885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551180" y="2637155"/>
            <a:ext cx="39141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4511675" y="2637155"/>
            <a:ext cx="39185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623570" y="3500755"/>
            <a:ext cx="314579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551180" y="4221480"/>
            <a:ext cx="43599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white">
          <a:xfrm>
            <a:off x="551180" y="5084445"/>
            <a:ext cx="46990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761" y="1878380"/>
            <a:ext cx="866666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2326801"/>
            <a:ext cx="876190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761" y="3128232"/>
            <a:ext cx="1057142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2857" y="3128232"/>
            <a:ext cx="1057141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0000" y="3128232"/>
            <a:ext cx="819047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3730" y="836930"/>
            <a:ext cx="767715" cy="179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681766"/>
            <a:ext cx="352380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219992"/>
            <a:ext cx="333333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31990" y="2132965"/>
            <a:ext cx="413893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268065"/>
            <a:ext cx="371428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3903266"/>
            <a:ext cx="580952" cy="37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9" r="28221" b="6309"/>
          <a:stretch>
            <a:fillRect/>
          </a:stretch>
        </p:blipFill>
        <p:spPr>
          <a:xfrm>
            <a:off x="4224020" y="3789045"/>
            <a:ext cx="7252970" cy="249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069340" y="772160"/>
            <a:ext cx="10053320" cy="589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5300980"/>
            <a:ext cx="5676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2023-12-17T01:43:00Z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