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18.png"/><Relationship Id="rId5" Type="http://schemas.openxmlformats.org/officeDocument/2006/relationships/tags" Target="../tags/tag24.xml"/><Relationship Id="rId10" Type="http://schemas.openxmlformats.org/officeDocument/2006/relationships/image" Target="../media/image20.png"/><Relationship Id="rId4" Type="http://schemas.openxmlformats.org/officeDocument/2006/relationships/tags" Target="../tags/tag23.xml"/><Relationship Id="rId9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image" Target="../media/image21.png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5" Type="http://schemas.openxmlformats.org/officeDocument/2006/relationships/tags" Target="../tags/tag31.xml"/><Relationship Id="rId10" Type="http://schemas.openxmlformats.org/officeDocument/2006/relationships/tags" Target="../tags/tag36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19250" y="3176270"/>
            <a:ext cx="89535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2107158"/>
            <a:ext cx="1200000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2857" y="2097618"/>
            <a:ext cx="428571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2021305"/>
            <a:ext cx="2295238" cy="53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9047" y="2069001"/>
            <a:ext cx="723809" cy="45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666" y="2908446"/>
            <a:ext cx="142857" cy="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89367"/>
            <a:ext cx="2333333" cy="53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7890" y="3140710"/>
            <a:ext cx="3569335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86666" y="1219798"/>
            <a:ext cx="1200000" cy="3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666" y="1143552"/>
            <a:ext cx="2247618" cy="5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3717290"/>
            <a:ext cx="3569335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1200871"/>
            <a:ext cx="1180952" cy="3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2068675"/>
            <a:ext cx="1171428" cy="3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190" y="1992385"/>
            <a:ext cx="2247619" cy="5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238" y="2869726"/>
            <a:ext cx="2885714" cy="5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380" y="2946016"/>
            <a:ext cx="428570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2869726"/>
            <a:ext cx="1714285" cy="53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095" y="3184424"/>
            <a:ext cx="171428" cy="1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775675"/>
            <a:ext cx="638095" cy="47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7890" y="3773805"/>
            <a:ext cx="3569335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1"/>
            </p:custDataLst>
          </p:nvPr>
        </p:nvSpPr>
        <p:spPr bwMode="white">
          <a:xfrm>
            <a:off x="6456045" y="2672080"/>
            <a:ext cx="4911725" cy="302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295515" y="2891790"/>
            <a:ext cx="407225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5083175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456045" y="980440"/>
            <a:ext cx="448373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7890" y="980440"/>
            <a:ext cx="4019550" cy="24574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7890" y="972185"/>
            <a:ext cx="4072255" cy="2447925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681990" y="2637155"/>
            <a:ext cx="46539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623570" y="3419475"/>
            <a:ext cx="66357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681990" y="4220845"/>
            <a:ext cx="321373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3958590" y="4293235"/>
            <a:ext cx="359473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white">
          <a:xfrm>
            <a:off x="720090" y="5085080"/>
            <a:ext cx="398843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7200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725" y="1062355"/>
            <a:ext cx="32753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80060" y="1844675"/>
            <a:ext cx="31559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3648075" y="1844675"/>
            <a:ext cx="414845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504825" y="2637155"/>
            <a:ext cx="447167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5025390" y="2708910"/>
            <a:ext cx="43688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454025" y="3429000"/>
            <a:ext cx="31686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white">
          <a:xfrm>
            <a:off x="3720465" y="3501390"/>
            <a:ext cx="66973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white">
          <a:xfrm>
            <a:off x="454025" y="4220845"/>
            <a:ext cx="390207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8"/>
            </p:custDataLst>
          </p:nvPr>
        </p:nvSpPr>
        <p:spPr bwMode="white">
          <a:xfrm>
            <a:off x="4368165" y="4240530"/>
            <a:ext cx="583184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9"/>
            </p:custDataLst>
          </p:nvPr>
        </p:nvSpPr>
        <p:spPr bwMode="white">
          <a:xfrm>
            <a:off x="551815" y="5013325"/>
            <a:ext cx="276479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0"/>
            </p:custDataLst>
          </p:nvPr>
        </p:nvSpPr>
        <p:spPr bwMode="white">
          <a:xfrm>
            <a:off x="454025" y="5888355"/>
            <a:ext cx="364363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683260"/>
            <a:ext cx="3243580" cy="1983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6190" y="3248196"/>
            <a:ext cx="276190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1904" y="4076770"/>
            <a:ext cx="342857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095" y="4038674"/>
            <a:ext cx="419047" cy="4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7415" y="4933950"/>
            <a:ext cx="55270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48571" y="5905346"/>
            <a:ext cx="571428" cy="47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75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1093373"/>
            <a:ext cx="323809" cy="26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969354"/>
            <a:ext cx="314285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7142" y="1827950"/>
            <a:ext cx="2790476" cy="53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4761" y="1913809"/>
            <a:ext cx="714285" cy="41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4285" y="1837489"/>
            <a:ext cx="2266665" cy="53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1428" y="2972743"/>
            <a:ext cx="323809" cy="26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6666" y="2848724"/>
            <a:ext cx="314285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5714" y="3735939"/>
            <a:ext cx="1561904" cy="49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29523" y="3716860"/>
            <a:ext cx="1609523" cy="53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15238" y="3802719"/>
            <a:ext cx="714285" cy="40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24761" y="3726399"/>
            <a:ext cx="2266666" cy="53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570505"/>
            <a:ext cx="2620642" cy="2198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44" t="1392" r="5760" b="58816"/>
          <a:stretch>
            <a:fillRect/>
          </a:stretch>
        </p:blipFill>
        <p:spPr>
          <a:xfrm>
            <a:off x="4295934" y="3803650"/>
            <a:ext cx="3600133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 b="2351"/>
          <a:stretch>
            <a:fillRect/>
          </a:stretch>
        </p:blipFill>
        <p:spPr>
          <a:xfrm>
            <a:off x="785813" y="836930"/>
            <a:ext cx="10620375" cy="574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908685"/>
            <a:ext cx="285623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"/>
            </p:custDataLst>
          </p:nvPr>
        </p:nvSpPr>
        <p:spPr bwMode="white">
          <a:xfrm>
            <a:off x="767080" y="1772920"/>
            <a:ext cx="634047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623570" y="2564765"/>
            <a:ext cx="61652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23570" y="3428365"/>
            <a:ext cx="512635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551180" y="4220845"/>
            <a:ext cx="905573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623570" y="5156835"/>
            <a:ext cx="49409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695325" y="5949315"/>
            <a:ext cx="903859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3994707"/>
            <a:ext cx="790476" cy="4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27" r="5593" b="51248"/>
          <a:stretch>
            <a:fillRect/>
          </a:stretch>
        </p:blipFill>
        <p:spPr>
          <a:xfrm>
            <a:off x="4331915" y="2708910"/>
            <a:ext cx="352817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0" y="828490"/>
            <a:ext cx="1060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980440"/>
            <a:ext cx="49904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"/>
            </p:custDataLst>
          </p:nvPr>
        </p:nvSpPr>
        <p:spPr bwMode="white">
          <a:xfrm>
            <a:off x="795020" y="1844675"/>
            <a:ext cx="6238240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23570" y="3500755"/>
            <a:ext cx="5062855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767080" y="5183505"/>
            <a:ext cx="434022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767080" y="6093460"/>
            <a:ext cx="546481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2023-12-16T16:28:51Z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