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6" r:id="rId3"/>
    <p:sldId id="354" r:id="rId4"/>
    <p:sldId id="352" r:id="rId5"/>
    <p:sldId id="351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0" r:id="rId15"/>
    <p:sldId id="338" r:id="rId16"/>
    <p:sldId id="337" r:id="rId17"/>
    <p:sldId id="336" r:id="rId18"/>
    <p:sldId id="334" r:id="rId19"/>
    <p:sldId id="333" r:id="rId20"/>
    <p:sldId id="332" r:id="rId21"/>
    <p:sldId id="329" r:id="rId22"/>
    <p:sldId id="328" r:id="rId23"/>
    <p:sldId id="326" r:id="rId24"/>
    <p:sldId id="388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2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10" Type="http://schemas.openxmlformats.org/officeDocument/2006/relationships/image" Target="../media/image27.png"/><Relationship Id="rId4" Type="http://schemas.openxmlformats.org/officeDocument/2006/relationships/tags" Target="../tags/tag23.xml"/><Relationship Id="rId9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7" Type="http://schemas.openxmlformats.org/officeDocument/2006/relationships/image" Target="../media/image39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tags" Target="../tags/tag3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43200" y="3040380"/>
            <a:ext cx="6705600" cy="776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6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90" y="968375"/>
            <a:ext cx="8033385" cy="35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475" y="828675"/>
            <a:ext cx="9925050" cy="4265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032625" y="4293235"/>
            <a:ext cx="3776980" cy="2300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3160"/>
            <a:ext cx="5435600" cy="464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5" y="1052830"/>
            <a:ext cx="4534535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56735"/>
            <a:ext cx="9000000" cy="282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05" y="3068955"/>
            <a:ext cx="56134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3788860"/>
            <a:ext cx="9000000" cy="291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000" y="684980"/>
            <a:ext cx="9720000" cy="3261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2"/>
          <a:stretch>
            <a:fillRect/>
          </a:stretch>
        </p:blipFill>
        <p:spPr>
          <a:xfrm>
            <a:off x="1631950" y="3788410"/>
            <a:ext cx="9719945" cy="2881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9840595" y="3313430"/>
            <a:ext cx="56705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821690"/>
            <a:ext cx="10052050" cy="5910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5515" y="5954395"/>
            <a:ext cx="220853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669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0" r="40657"/>
          <a:stretch>
            <a:fillRect/>
          </a:stretch>
        </p:blipFill>
        <p:spPr>
          <a:xfrm>
            <a:off x="3390583" y="3284220"/>
            <a:ext cx="5410835" cy="3391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750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0" r="40657"/>
          <a:stretch>
            <a:fillRect/>
          </a:stretch>
        </p:blipFill>
        <p:spPr>
          <a:xfrm>
            <a:off x="4079875" y="2698115"/>
            <a:ext cx="6409055" cy="4016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984740" cy="5367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0" r="40657"/>
          <a:stretch>
            <a:fillRect/>
          </a:stretch>
        </p:blipFill>
        <p:spPr>
          <a:xfrm>
            <a:off x="7176135" y="3933190"/>
            <a:ext cx="4324985" cy="271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white">
          <a:xfrm>
            <a:off x="719455" y="908685"/>
            <a:ext cx="9330690" cy="14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white">
          <a:xfrm>
            <a:off x="695325" y="2420620"/>
            <a:ext cx="830199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white">
          <a:xfrm>
            <a:off x="695325" y="3213100"/>
            <a:ext cx="938657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white">
          <a:xfrm>
            <a:off x="623570" y="3933190"/>
            <a:ext cx="439420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white">
          <a:xfrm>
            <a:off x="719455" y="4704715"/>
            <a:ext cx="429768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7"/>
            </p:custDataLst>
          </p:nvPr>
        </p:nvSpPr>
        <p:spPr bwMode="white">
          <a:xfrm>
            <a:off x="623570" y="5476240"/>
            <a:ext cx="583438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93" y="756920"/>
            <a:ext cx="10254615" cy="2458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5"/>
          <a:stretch>
            <a:fillRect/>
          </a:stretch>
        </p:blipFill>
        <p:spPr>
          <a:xfrm>
            <a:off x="1701800" y="3212465"/>
            <a:ext cx="9506585" cy="342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2080" y="3285490"/>
            <a:ext cx="3383915" cy="2254250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415415" y="3284855"/>
            <a:ext cx="4857750" cy="331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684980"/>
            <a:ext cx="9000000" cy="238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4"/>
          <a:stretch>
            <a:fillRect/>
          </a:stretch>
        </p:blipFill>
        <p:spPr>
          <a:xfrm>
            <a:off x="1596390" y="3088005"/>
            <a:ext cx="8999855" cy="3653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9480550" y="3140710"/>
            <a:ext cx="62801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6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380" y="2278765"/>
            <a:ext cx="352380" cy="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2380" y="2383688"/>
            <a:ext cx="352380" cy="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0000" y="3032302"/>
            <a:ext cx="1076190" cy="49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00" r="7295" b="34829"/>
          <a:stretch>
            <a:fillRect/>
          </a:stretch>
        </p:blipFill>
        <p:spPr>
          <a:xfrm>
            <a:off x="4367848" y="3860800"/>
            <a:ext cx="3456305" cy="223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495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6580" y="4218940"/>
            <a:ext cx="3134360" cy="244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5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386263" y="3644900"/>
            <a:ext cx="3419475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162"/>
          <a:stretch>
            <a:fillRect/>
          </a:stretch>
        </p:blipFill>
        <p:spPr>
          <a:xfrm>
            <a:off x="720090" y="972185"/>
            <a:ext cx="10800080" cy="152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5" r="14222" b="4509"/>
          <a:stretch>
            <a:fillRect/>
          </a:stretch>
        </p:blipFill>
        <p:spPr>
          <a:xfrm>
            <a:off x="2181225" y="2493010"/>
            <a:ext cx="7829550" cy="2860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695325" y="980440"/>
            <a:ext cx="5623560" cy="143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6096000" y="2493010"/>
            <a:ext cx="4077970" cy="288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63750" y="2580640"/>
            <a:ext cx="3489960" cy="2685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48"/>
          <a:stretch>
            <a:fillRect/>
          </a:stretch>
        </p:blipFill>
        <p:spPr>
          <a:xfrm>
            <a:off x="720090" y="1058095"/>
            <a:ext cx="10800080" cy="1654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5" r="14222" b="4509"/>
          <a:stretch>
            <a:fillRect/>
          </a:stretch>
        </p:blipFill>
        <p:spPr>
          <a:xfrm>
            <a:off x="2181225" y="2856230"/>
            <a:ext cx="7829550" cy="2860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623570" y="1057910"/>
            <a:ext cx="10217785" cy="148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327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5" r="14222" b="4509"/>
          <a:stretch>
            <a:fillRect/>
          </a:stretch>
        </p:blipFill>
        <p:spPr>
          <a:xfrm>
            <a:off x="2207260" y="4004945"/>
            <a:ext cx="7170420" cy="2620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623570" y="908685"/>
            <a:ext cx="376047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4384040" y="908685"/>
            <a:ext cx="354584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white">
          <a:xfrm>
            <a:off x="479425" y="1772920"/>
            <a:ext cx="363982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white">
          <a:xfrm>
            <a:off x="551180" y="2564765"/>
            <a:ext cx="644461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white">
          <a:xfrm>
            <a:off x="479425" y="3357245"/>
            <a:ext cx="857821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060" y="3860800"/>
            <a:ext cx="6913880" cy="17094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7005" y="3869055"/>
            <a:ext cx="6777990" cy="1701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24"/>
          <a:stretch>
            <a:fillRect/>
          </a:stretch>
        </p:blipFill>
        <p:spPr>
          <a:xfrm>
            <a:off x="911225" y="980440"/>
            <a:ext cx="10800000" cy="5168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>
            <p:custDataLst>
              <p:tags r:id="rId1"/>
            </p:custDataLst>
          </p:nvPr>
        </p:nvSpPr>
        <p:spPr bwMode="white">
          <a:xfrm>
            <a:off x="911225" y="1124585"/>
            <a:ext cx="629856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7561580" y="1124585"/>
            <a:ext cx="3713480" cy="26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839470" y="1988820"/>
            <a:ext cx="396811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869950" y="2853055"/>
            <a:ext cx="6319520" cy="150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839470" y="4636135"/>
            <a:ext cx="677227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white">
          <a:xfrm>
            <a:off x="623570" y="5516880"/>
            <a:ext cx="883158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20689"/>
            <a:ext cx="8105415" cy="432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4312" y="2852936"/>
            <a:ext cx="4434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4791134"/>
            <a:ext cx="8105414" cy="2166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56735"/>
            <a:ext cx="10800000" cy="4634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397875" y="4508500"/>
            <a:ext cx="2910205" cy="213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5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80" y="1052830"/>
            <a:ext cx="3432175" cy="2522855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1"/>
            </p:custDataLst>
          </p:nvPr>
        </p:nvSpPr>
        <p:spPr bwMode="white">
          <a:xfrm>
            <a:off x="695325" y="1124585"/>
            <a:ext cx="4739640" cy="323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888" y="742315"/>
            <a:ext cx="9674225" cy="598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0595" y="5156835"/>
            <a:ext cx="53594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2023-12-17T01:37:49Z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