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4" r:id="rId3"/>
    <p:sldId id="353" r:id="rId4"/>
    <p:sldId id="351" r:id="rId5"/>
    <p:sldId id="350" r:id="rId6"/>
    <p:sldId id="348" r:id="rId7"/>
    <p:sldId id="347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84" r:id="rId19"/>
    <p:sldId id="333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23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image" Target="../media/image2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22.png"/><Relationship Id="rId5" Type="http://schemas.openxmlformats.org/officeDocument/2006/relationships/tags" Target="../tags/tag2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26.pn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25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image" Target="../media/image32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3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32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52370" y="2324100"/>
            <a:ext cx="728662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2082079"/>
            <a:ext cx="895238" cy="42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89" r="72224" b="8362"/>
          <a:stretch>
            <a:fillRect/>
          </a:stretch>
        </p:blipFill>
        <p:spPr>
          <a:xfrm>
            <a:off x="8256270" y="1917065"/>
            <a:ext cx="299974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3005381"/>
            <a:ext cx="314285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t="3456" r="22219" b="8366"/>
          <a:stretch>
            <a:fillRect/>
          </a:stretch>
        </p:blipFill>
        <p:spPr>
          <a:xfrm>
            <a:off x="7104380" y="2708910"/>
            <a:ext cx="4032885" cy="388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0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097403"/>
            <a:ext cx="352380" cy="3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761" y="3126364"/>
            <a:ext cx="752379" cy="4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761" y="3126364"/>
            <a:ext cx="2323808" cy="45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3126364"/>
            <a:ext cx="933333" cy="45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828490"/>
            <a:ext cx="10800000" cy="37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1401" y="2994112"/>
            <a:ext cx="419047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0430" y="3500755"/>
            <a:ext cx="2152650" cy="261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5713561"/>
            <a:ext cx="714285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14"/>
          <a:stretch>
            <a:fillRect/>
          </a:stretch>
        </p:blipFill>
        <p:spPr>
          <a:xfrm>
            <a:off x="1596000" y="685165"/>
            <a:ext cx="9000000" cy="510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white">
          <a:xfrm>
            <a:off x="5664200" y="5229225"/>
            <a:ext cx="4977130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7845" y="5085080"/>
            <a:ext cx="3549015" cy="159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8" t="76412"/>
          <a:stretch>
            <a:fillRect/>
          </a:stretch>
        </p:blipFill>
        <p:spPr>
          <a:xfrm>
            <a:off x="1329690" y="781050"/>
            <a:ext cx="9532620" cy="180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white">
          <a:xfrm>
            <a:off x="5591810" y="645795"/>
            <a:ext cx="4816475" cy="184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636520"/>
            <a:ext cx="10187940" cy="406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4200" y="701675"/>
            <a:ext cx="4310380" cy="193484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96365" y="2780665"/>
            <a:ext cx="85070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271270" y="3644900"/>
            <a:ext cx="288480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224020" y="3597275"/>
            <a:ext cx="492696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271270" y="4436745"/>
            <a:ext cx="394144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271270" y="5229225"/>
            <a:ext cx="56622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1271270" y="6021705"/>
            <a:ext cx="393700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828490"/>
            <a:ext cx="10800000" cy="260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3500570"/>
            <a:ext cx="10800000" cy="238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9735" y="1701800"/>
            <a:ext cx="3786505" cy="1699895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551180" y="980440"/>
            <a:ext cx="362648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4224020" y="980440"/>
            <a:ext cx="441515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551180" y="1917065"/>
            <a:ext cx="293433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3485515" y="1917065"/>
            <a:ext cx="39223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479425" y="2708910"/>
            <a:ext cx="393636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576580" y="3500755"/>
            <a:ext cx="811530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white">
          <a:xfrm>
            <a:off x="407035" y="4292600"/>
            <a:ext cx="63093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white">
          <a:xfrm>
            <a:off x="407035" y="5229225"/>
            <a:ext cx="33458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871223"/>
            <a:ext cx="352380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950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79"/>
          <a:stretch>
            <a:fillRect/>
          </a:stretch>
        </p:blipFill>
        <p:spPr>
          <a:xfrm>
            <a:off x="695325" y="3707130"/>
            <a:ext cx="10800080" cy="274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3" t="49986"/>
          <a:stretch>
            <a:fillRect/>
          </a:stretch>
        </p:blipFill>
        <p:spPr>
          <a:xfrm>
            <a:off x="695325" y="970280"/>
            <a:ext cx="10248900" cy="274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2150" y="2096231"/>
            <a:ext cx="419047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1" b="50014"/>
          <a:stretch>
            <a:fillRect/>
          </a:stretch>
        </p:blipFill>
        <p:spPr>
          <a:xfrm>
            <a:off x="4356145" y="3627120"/>
            <a:ext cx="3479710" cy="274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0476" y="4784621"/>
            <a:ext cx="752380" cy="4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849630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1945" y="3429000"/>
            <a:ext cx="3476625" cy="2219325"/>
          </a:xfrm>
          <a:prstGeom prst="rect">
            <a:avLst/>
          </a:prstGeom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695325" y="1917065"/>
            <a:ext cx="987425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23570" y="2708910"/>
            <a:ext cx="769683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81990" y="3644900"/>
            <a:ext cx="42843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1945" y="3860800"/>
            <a:ext cx="3476625" cy="2219325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623570" y="1071245"/>
            <a:ext cx="8851900" cy="218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668020" y="3429000"/>
            <a:ext cx="586867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68020" y="4220845"/>
            <a:ext cx="311912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8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2962910"/>
            <a:ext cx="942213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71270" y="4076700"/>
            <a:ext cx="10139680" cy="152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1055370" y="5949315"/>
            <a:ext cx="624205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613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1" r="5717" b="41238"/>
          <a:stretch>
            <a:fillRect/>
          </a:stretch>
        </p:blipFill>
        <p:spPr>
          <a:xfrm>
            <a:off x="4871765" y="3357245"/>
            <a:ext cx="244847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47" y="828490"/>
            <a:ext cx="10386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080" y="980440"/>
            <a:ext cx="41509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918075" y="980440"/>
            <a:ext cx="223012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767080" y="1772920"/>
            <a:ext cx="31794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839470" y="2564765"/>
            <a:ext cx="452374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767080" y="3356610"/>
            <a:ext cx="32378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767080" y="4220845"/>
            <a:ext cx="444754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767080" y="5085080"/>
            <a:ext cx="799084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7"/>
            </p:custDataLst>
          </p:nvPr>
        </p:nvSpPr>
        <p:spPr bwMode="white">
          <a:xfrm>
            <a:off x="767080" y="5949315"/>
            <a:ext cx="42906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83" y="805815"/>
            <a:ext cx="9855835" cy="592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2780665"/>
            <a:ext cx="5187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35" y="828169"/>
            <a:ext cx="9126220" cy="293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1955" y="2492504"/>
            <a:ext cx="56388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5" r="73559" b="7681"/>
          <a:stretch>
            <a:fillRect/>
          </a:stretch>
        </p:blipFill>
        <p:spPr>
          <a:xfrm>
            <a:off x="4871864" y="3933056"/>
            <a:ext cx="2060318" cy="24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0476" y="2858735"/>
            <a:ext cx="1104761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4" t="14386" r="20220" b="9450"/>
          <a:stretch>
            <a:fillRect/>
          </a:stretch>
        </p:blipFill>
        <p:spPr>
          <a:xfrm>
            <a:off x="4151630" y="3429635"/>
            <a:ext cx="388874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251045"/>
            <a:ext cx="352380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