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70" r:id="rId3"/>
    <p:sldId id="367" r:id="rId4"/>
    <p:sldId id="366" r:id="rId5"/>
    <p:sldId id="365" r:id="rId6"/>
    <p:sldId id="364" r:id="rId7"/>
    <p:sldId id="363" r:id="rId8"/>
    <p:sldId id="362" r:id="rId9"/>
    <p:sldId id="360" r:id="rId10"/>
    <p:sldId id="359" r:id="rId11"/>
    <p:sldId id="358" r:id="rId12"/>
    <p:sldId id="356" r:id="rId13"/>
    <p:sldId id="355" r:id="rId14"/>
    <p:sldId id="352" r:id="rId15"/>
    <p:sldId id="351" r:id="rId16"/>
    <p:sldId id="350" r:id="rId17"/>
    <p:sldId id="349" r:id="rId18"/>
    <p:sldId id="347" r:id="rId19"/>
    <p:sldId id="345" r:id="rId20"/>
    <p:sldId id="343" r:id="rId21"/>
    <p:sldId id="342" r:id="rId22"/>
    <p:sldId id="341" r:id="rId23"/>
    <p:sldId id="340" r:id="rId24"/>
    <p:sldId id="337" r:id="rId25"/>
    <p:sldId id="336" r:id="rId26"/>
    <p:sldId id="334" r:id="rId27"/>
    <p:sldId id="333" r:id="rId28"/>
    <p:sldId id="332" r:id="rId29"/>
    <p:sldId id="330" r:id="rId30"/>
    <p:sldId id="329" r:id="rId31"/>
    <p:sldId id="328" r:id="rId32"/>
    <p:sldId id="327" r:id="rId33"/>
    <p:sldId id="326" r:id="rId34"/>
    <p:sldId id="325" r:id="rId35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8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6" y="58"/>
      </p:cViewPr>
      <p:guideLst>
        <p:guide orient="horz" pos="2178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tags" Target="../tags/tag12.xml"/><Relationship Id="rId7" Type="http://schemas.openxmlformats.org/officeDocument/2006/relationships/image" Target="../media/image20.png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.xml"/><Relationship Id="rId4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tags" Target="../tags/tag15.xml"/><Relationship Id="rId6" Type="http://schemas.openxmlformats.org/officeDocument/2006/relationships/image" Target="../media/image24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1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tags" Target="../tags/tag26.xml"/><Relationship Id="rId3" Type="http://schemas.openxmlformats.org/officeDocument/2006/relationships/tags" Target="../tags/tag21.xml"/><Relationship Id="rId7" Type="http://schemas.openxmlformats.org/officeDocument/2006/relationships/tags" Target="../tags/tag25.xml"/><Relationship Id="rId12" Type="http://schemas.openxmlformats.org/officeDocument/2006/relationships/image" Target="../media/image28.png"/><Relationship Id="rId2" Type="http://schemas.openxmlformats.org/officeDocument/2006/relationships/tags" Target="../tags/tag20.xml"/><Relationship Id="rId1" Type="http://schemas.openxmlformats.org/officeDocument/2006/relationships/tags" Target="../tags/tag19.xml"/><Relationship Id="rId6" Type="http://schemas.openxmlformats.org/officeDocument/2006/relationships/tags" Target="../tags/tag24.xml"/><Relationship Id="rId11" Type="http://schemas.openxmlformats.org/officeDocument/2006/relationships/image" Target="../media/image27.png"/><Relationship Id="rId5" Type="http://schemas.openxmlformats.org/officeDocument/2006/relationships/tags" Target="../tags/tag23.xml"/><Relationship Id="rId10" Type="http://schemas.openxmlformats.org/officeDocument/2006/relationships/slideLayout" Target="../slideLayouts/slideLayout1.xml"/><Relationship Id="rId4" Type="http://schemas.openxmlformats.org/officeDocument/2006/relationships/tags" Target="../tags/tag22.xml"/><Relationship Id="rId9" Type="http://schemas.openxmlformats.org/officeDocument/2006/relationships/tags" Target="../tags/tag2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8.xml"/><Relationship Id="rId4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tags" Target="../tags/tag31.xml"/><Relationship Id="rId7" Type="http://schemas.openxmlformats.org/officeDocument/2006/relationships/image" Target="../media/image32.png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33.xml"/><Relationship Id="rId4" Type="http://schemas.openxmlformats.org/officeDocument/2006/relationships/tags" Target="../tags/tag3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4.xml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5.xml"/><Relationship Id="rId4" Type="http://schemas.openxmlformats.org/officeDocument/2006/relationships/image" Target="../media/image3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6.xml"/><Relationship Id="rId4" Type="http://schemas.openxmlformats.org/officeDocument/2006/relationships/image" Target="../media/image40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tags" Target="../tags/tag44.xml"/><Relationship Id="rId3" Type="http://schemas.openxmlformats.org/officeDocument/2006/relationships/tags" Target="../tags/tag39.xml"/><Relationship Id="rId7" Type="http://schemas.openxmlformats.org/officeDocument/2006/relationships/tags" Target="../tags/tag43.xml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6" Type="http://schemas.openxmlformats.org/officeDocument/2006/relationships/tags" Target="../tags/tag42.xml"/><Relationship Id="rId11" Type="http://schemas.openxmlformats.org/officeDocument/2006/relationships/image" Target="../media/image40.png"/><Relationship Id="rId5" Type="http://schemas.openxmlformats.org/officeDocument/2006/relationships/tags" Target="../tags/tag41.xml"/><Relationship Id="rId10" Type="http://schemas.openxmlformats.org/officeDocument/2006/relationships/image" Target="../media/image41.png"/><Relationship Id="rId4" Type="http://schemas.openxmlformats.org/officeDocument/2006/relationships/tags" Target="../tags/tag40.xml"/><Relationship Id="rId9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5.xml"/><Relationship Id="rId4" Type="http://schemas.openxmlformats.org/officeDocument/2006/relationships/image" Target="../media/image4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7.xml"/><Relationship Id="rId1" Type="http://schemas.openxmlformats.org/officeDocument/2006/relationships/tags" Target="../tags/tag46.xml"/><Relationship Id="rId6" Type="http://schemas.openxmlformats.org/officeDocument/2006/relationships/image" Target="../media/image43.png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6" Type="http://schemas.openxmlformats.org/officeDocument/2006/relationships/image" Target="../media/image46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5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2.xml"/><Relationship Id="rId4" Type="http://schemas.openxmlformats.org/officeDocument/2006/relationships/image" Target="../media/image48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3.xml"/><Relationship Id="rId4" Type="http://schemas.openxmlformats.org/officeDocument/2006/relationships/image" Target="../media/image48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tags" Target="../tags/tag61.xml"/><Relationship Id="rId3" Type="http://schemas.openxmlformats.org/officeDocument/2006/relationships/tags" Target="../tags/tag56.xml"/><Relationship Id="rId7" Type="http://schemas.openxmlformats.org/officeDocument/2006/relationships/tags" Target="../tags/tag60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6" Type="http://schemas.openxmlformats.org/officeDocument/2006/relationships/tags" Target="../tags/tag59.xml"/><Relationship Id="rId5" Type="http://schemas.openxmlformats.org/officeDocument/2006/relationships/tags" Target="../tags/tag58.xml"/><Relationship Id="rId10" Type="http://schemas.openxmlformats.org/officeDocument/2006/relationships/image" Target="../media/image50.png"/><Relationship Id="rId4" Type="http://schemas.openxmlformats.org/officeDocument/2006/relationships/tags" Target="../tags/tag57.xml"/><Relationship Id="rId9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tags" Target="../tags/tag69.xml"/><Relationship Id="rId3" Type="http://schemas.openxmlformats.org/officeDocument/2006/relationships/tags" Target="../tags/tag64.xml"/><Relationship Id="rId7" Type="http://schemas.openxmlformats.org/officeDocument/2006/relationships/tags" Target="../tags/tag68.xml"/><Relationship Id="rId2" Type="http://schemas.openxmlformats.org/officeDocument/2006/relationships/tags" Target="../tags/tag63.xml"/><Relationship Id="rId1" Type="http://schemas.openxmlformats.org/officeDocument/2006/relationships/tags" Target="../tags/tag62.xml"/><Relationship Id="rId6" Type="http://schemas.openxmlformats.org/officeDocument/2006/relationships/tags" Target="../tags/tag67.xml"/><Relationship Id="rId11" Type="http://schemas.openxmlformats.org/officeDocument/2006/relationships/image" Target="../media/image48.png"/><Relationship Id="rId5" Type="http://schemas.openxmlformats.org/officeDocument/2006/relationships/tags" Target="../tags/tag66.xml"/><Relationship Id="rId10" Type="http://schemas.openxmlformats.org/officeDocument/2006/relationships/image" Target="../media/image51.png"/><Relationship Id="rId4" Type="http://schemas.openxmlformats.org/officeDocument/2006/relationships/tags" Target="../tags/tag65.xml"/><Relationship Id="rId9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tags" Target="../tags/tag77.xml"/><Relationship Id="rId13" Type="http://schemas.openxmlformats.org/officeDocument/2006/relationships/tags" Target="../tags/tag82.xml"/><Relationship Id="rId3" Type="http://schemas.openxmlformats.org/officeDocument/2006/relationships/tags" Target="../tags/tag72.xml"/><Relationship Id="rId7" Type="http://schemas.openxmlformats.org/officeDocument/2006/relationships/tags" Target="../tags/tag76.xml"/><Relationship Id="rId12" Type="http://schemas.openxmlformats.org/officeDocument/2006/relationships/tags" Target="../tags/tag81.xml"/><Relationship Id="rId2" Type="http://schemas.openxmlformats.org/officeDocument/2006/relationships/tags" Target="../tags/tag71.xml"/><Relationship Id="rId16" Type="http://schemas.openxmlformats.org/officeDocument/2006/relationships/image" Target="../media/image48.png"/><Relationship Id="rId1" Type="http://schemas.openxmlformats.org/officeDocument/2006/relationships/tags" Target="../tags/tag70.xml"/><Relationship Id="rId6" Type="http://schemas.openxmlformats.org/officeDocument/2006/relationships/tags" Target="../tags/tag75.xml"/><Relationship Id="rId11" Type="http://schemas.openxmlformats.org/officeDocument/2006/relationships/tags" Target="../tags/tag80.xml"/><Relationship Id="rId5" Type="http://schemas.openxmlformats.org/officeDocument/2006/relationships/tags" Target="../tags/tag74.xml"/><Relationship Id="rId15" Type="http://schemas.openxmlformats.org/officeDocument/2006/relationships/image" Target="../media/image52.png"/><Relationship Id="rId10" Type="http://schemas.openxmlformats.org/officeDocument/2006/relationships/tags" Target="../tags/tag79.xml"/><Relationship Id="rId4" Type="http://schemas.openxmlformats.org/officeDocument/2006/relationships/tags" Target="../tags/tag73.xml"/><Relationship Id="rId9" Type="http://schemas.openxmlformats.org/officeDocument/2006/relationships/tags" Target="../tags/tag78.xml"/><Relationship Id="rId14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875660"/>
            <a:ext cx="10800000" cy="31066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063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748571" y="1773492"/>
            <a:ext cx="1295238" cy="362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53333" y="3805847"/>
            <a:ext cx="1857143" cy="343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835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367619" y="1746466"/>
            <a:ext cx="1552380" cy="334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34285" y="1918570"/>
            <a:ext cx="285714" cy="57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986666" y="1717782"/>
            <a:ext cx="3752380" cy="382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449" r="69555" b="8719"/>
          <a:stretch>
            <a:fillRect/>
          </a:stretch>
        </p:blipFill>
        <p:spPr>
          <a:xfrm>
            <a:off x="4451985" y="2855595"/>
            <a:ext cx="3288030" cy="25920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3209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196190" y="1766485"/>
            <a:ext cx="628571" cy="296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443" r="37553" b="8724"/>
          <a:stretch>
            <a:fillRect/>
          </a:stretch>
        </p:blipFill>
        <p:spPr>
          <a:xfrm>
            <a:off x="4691743" y="2204720"/>
            <a:ext cx="2808515" cy="32486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3454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796190" y="1783064"/>
            <a:ext cx="666666" cy="305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407100"/>
            <a:ext cx="10800000" cy="5626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5795" y="2981140"/>
            <a:ext cx="10800000" cy="10029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3"/>
            </p:custDataLst>
          </p:nvPr>
        </p:nvSpPr>
        <p:spPr bwMode="white">
          <a:xfrm>
            <a:off x="10175318" y="3325006"/>
            <a:ext cx="257142" cy="296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548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624761" y="2510720"/>
            <a:ext cx="247619" cy="296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444" t="16419" r="11824" b="8724"/>
          <a:stretch>
            <a:fillRect/>
          </a:stretch>
        </p:blipFill>
        <p:spPr>
          <a:xfrm>
            <a:off x="5030470" y="2996565"/>
            <a:ext cx="2131060" cy="26644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955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110476" y="3696050"/>
            <a:ext cx="1228571" cy="342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691428" y="3724624"/>
            <a:ext cx="1590476" cy="304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20000" y="4334202"/>
            <a:ext cx="2352380" cy="361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462857" y="4381825"/>
            <a:ext cx="228571" cy="85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405714" y="4324677"/>
            <a:ext cx="1161904" cy="390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55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20165" y="2744470"/>
            <a:ext cx="3488690" cy="433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2279650" y="3429000"/>
            <a:ext cx="1673860" cy="433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54917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27760" y="2708910"/>
            <a:ext cx="6931660" cy="491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2495550" y="3284855"/>
            <a:ext cx="4961255" cy="478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2"/>
            </p:custDataLst>
          </p:nvPr>
        </p:nvSpPr>
        <p:spPr bwMode="white">
          <a:xfrm>
            <a:off x="2423795" y="4004945"/>
            <a:ext cx="1673860" cy="433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3"/>
            </p:custDataLst>
          </p:nvPr>
        </p:nvSpPr>
        <p:spPr bwMode="white">
          <a:xfrm>
            <a:off x="1199515" y="4599305"/>
            <a:ext cx="3435350" cy="668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>
            <p:custDataLst>
              <p:tags r:id="rId4"/>
            </p:custDataLst>
          </p:nvPr>
        </p:nvSpPr>
        <p:spPr bwMode="white">
          <a:xfrm>
            <a:off x="1247140" y="5516880"/>
            <a:ext cx="4552950" cy="903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0" grpId="0" bldLvl="0" animBg="1"/>
      <p:bldP spid="21" grpId="0" bldLvl="0" animBg="1"/>
      <p:bldP spid="22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56079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20000" y="6035851"/>
            <a:ext cx="4228571" cy="343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1165" y="3356610"/>
            <a:ext cx="9109075" cy="24745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2231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2373445"/>
            <a:ext cx="10800000" cy="30332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2"/>
            </p:custDataLst>
          </p:nvPr>
        </p:nvSpPr>
        <p:spPr bwMode="white">
          <a:xfrm>
            <a:off x="1305474" y="2506986"/>
            <a:ext cx="219047" cy="66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3"/>
            </p:custDataLst>
          </p:nvPr>
        </p:nvSpPr>
        <p:spPr bwMode="white">
          <a:xfrm>
            <a:off x="1305560" y="2497455"/>
            <a:ext cx="2849880" cy="365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4"/>
            </p:custDataLst>
          </p:nvPr>
        </p:nvSpPr>
        <p:spPr bwMode="white">
          <a:xfrm>
            <a:off x="1294130" y="3068955"/>
            <a:ext cx="2849880" cy="365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5"/>
            </p:custDataLst>
          </p:nvPr>
        </p:nvSpPr>
        <p:spPr bwMode="white">
          <a:xfrm>
            <a:off x="1343660" y="3640455"/>
            <a:ext cx="3157220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6"/>
            </p:custDataLst>
          </p:nvPr>
        </p:nvSpPr>
        <p:spPr bwMode="white">
          <a:xfrm>
            <a:off x="4512310" y="3717290"/>
            <a:ext cx="2411095" cy="365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7"/>
            </p:custDataLst>
          </p:nvPr>
        </p:nvSpPr>
        <p:spPr bwMode="white">
          <a:xfrm>
            <a:off x="1199515" y="4314190"/>
            <a:ext cx="2185670" cy="386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8"/>
            </p:custDataLst>
          </p:nvPr>
        </p:nvSpPr>
        <p:spPr bwMode="white">
          <a:xfrm>
            <a:off x="3432175" y="4293235"/>
            <a:ext cx="2185670" cy="386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9"/>
            </p:custDataLst>
          </p:nvPr>
        </p:nvSpPr>
        <p:spPr bwMode="white">
          <a:xfrm>
            <a:off x="1326515" y="4869815"/>
            <a:ext cx="6505575" cy="386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6849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89550"/>
            <a:ext cx="10800000" cy="28314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2"/>
            </p:custDataLst>
          </p:nvPr>
        </p:nvSpPr>
        <p:spPr bwMode="white">
          <a:xfrm>
            <a:off x="10567619" y="1832554"/>
            <a:ext cx="295238" cy="295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245"/>
            <a:ext cx="10800000" cy="55651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29523" y="2968105"/>
            <a:ext cx="4409523" cy="333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77142" y="3577982"/>
            <a:ext cx="2400000" cy="304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77142" y="4178328"/>
            <a:ext cx="6466666" cy="304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77142" y="4788204"/>
            <a:ext cx="3152380" cy="314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77142" y="5388551"/>
            <a:ext cx="5333333" cy="304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77142" y="5988898"/>
            <a:ext cx="4009523" cy="304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39383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65650" y="4695190"/>
            <a:ext cx="3060700" cy="1997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182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052830"/>
            <a:ext cx="2722880" cy="426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680325" y="908685"/>
            <a:ext cx="3204845" cy="2479675"/>
          </a:xfrm>
          <a:prstGeom prst="rect">
            <a:avLst/>
          </a:prstGeom>
        </p:spPr>
      </p:pic>
      <p:sp useBgFill="1">
        <p:nvSpPr>
          <p:cNvPr id="12" name="矩形 11"/>
          <p:cNvSpPr/>
          <p:nvPr>
            <p:custDataLst>
              <p:tags r:id="rId1"/>
            </p:custDataLst>
          </p:nvPr>
        </p:nvSpPr>
        <p:spPr bwMode="white">
          <a:xfrm>
            <a:off x="551815" y="1606550"/>
            <a:ext cx="2722880" cy="426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2"/>
            </p:custDataLst>
          </p:nvPr>
        </p:nvSpPr>
        <p:spPr bwMode="white">
          <a:xfrm>
            <a:off x="623570" y="2204720"/>
            <a:ext cx="5741035" cy="465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3"/>
            </p:custDataLst>
          </p:nvPr>
        </p:nvSpPr>
        <p:spPr bwMode="white">
          <a:xfrm>
            <a:off x="681990" y="2841625"/>
            <a:ext cx="4471035" cy="426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4"/>
            </p:custDataLst>
          </p:nvPr>
        </p:nvSpPr>
        <p:spPr bwMode="white">
          <a:xfrm>
            <a:off x="681990" y="3501390"/>
            <a:ext cx="6017260" cy="471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5"/>
            </p:custDataLst>
          </p:nvPr>
        </p:nvSpPr>
        <p:spPr bwMode="white">
          <a:xfrm>
            <a:off x="720090" y="4149090"/>
            <a:ext cx="5979160" cy="575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908720"/>
            <a:ext cx="10393652" cy="38961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553"/>
          <a:stretch>
            <a:fillRect/>
          </a:stretch>
        </p:blipFill>
        <p:spPr>
          <a:xfrm>
            <a:off x="8112224" y="4221088"/>
            <a:ext cx="3948015" cy="19876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4856862"/>
            <a:ext cx="10393655" cy="11358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412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134061"/>
            <a:ext cx="9104761" cy="333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90" y="1751330"/>
            <a:ext cx="5380990" cy="716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04" y="2735606"/>
            <a:ext cx="8219047" cy="333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90" y="3385185"/>
            <a:ext cx="5676900" cy="791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553"/>
          <a:stretch>
            <a:fillRect/>
          </a:stretch>
        </p:blipFill>
        <p:spPr>
          <a:xfrm>
            <a:off x="4384882" y="4454443"/>
            <a:ext cx="4231398" cy="21303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bldLvl="0" animBg="1"/>
      <p:bldP spid="11" grpId="0" animBg="1"/>
      <p:bldP spid="14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900245"/>
            <a:ext cx="10800000" cy="31617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888" b="84"/>
          <a:stretch>
            <a:fillRect/>
          </a:stretch>
        </p:blipFill>
        <p:spPr>
          <a:xfrm>
            <a:off x="3335928" y="3861435"/>
            <a:ext cx="5520145" cy="28170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56079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911860"/>
            <a:ext cx="5380990" cy="494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888" b="84"/>
          <a:stretch>
            <a:fillRect/>
          </a:stretch>
        </p:blipFill>
        <p:spPr>
          <a:xfrm>
            <a:off x="7320280" y="1915795"/>
            <a:ext cx="4419600" cy="22555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2" name="矩形 21"/>
          <p:cNvSpPr/>
          <p:nvPr>
            <p:custDataLst>
              <p:tags r:id="rId2"/>
            </p:custDataLst>
          </p:nvPr>
        </p:nvSpPr>
        <p:spPr bwMode="white">
          <a:xfrm>
            <a:off x="681990" y="1485265"/>
            <a:ext cx="7371080" cy="494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>
            <p:custDataLst>
              <p:tags r:id="rId3"/>
            </p:custDataLst>
          </p:nvPr>
        </p:nvSpPr>
        <p:spPr bwMode="white">
          <a:xfrm>
            <a:off x="551815" y="2132965"/>
            <a:ext cx="4715510" cy="494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>
            <p:custDataLst>
              <p:tags r:id="rId4"/>
            </p:custDataLst>
          </p:nvPr>
        </p:nvSpPr>
        <p:spPr bwMode="white">
          <a:xfrm>
            <a:off x="700405" y="2781300"/>
            <a:ext cx="6179185" cy="781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>
            <p:custDataLst>
              <p:tags r:id="rId5"/>
            </p:custDataLst>
          </p:nvPr>
        </p:nvSpPr>
        <p:spPr bwMode="white">
          <a:xfrm>
            <a:off x="681990" y="3658235"/>
            <a:ext cx="5006340" cy="494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>
            <p:custDataLst>
              <p:tags r:id="rId6"/>
            </p:custDataLst>
          </p:nvPr>
        </p:nvSpPr>
        <p:spPr bwMode="white">
          <a:xfrm>
            <a:off x="623570" y="4293235"/>
            <a:ext cx="6830060" cy="494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>
            <p:custDataLst>
              <p:tags r:id="rId7"/>
            </p:custDataLst>
          </p:nvPr>
        </p:nvSpPr>
        <p:spPr bwMode="white">
          <a:xfrm>
            <a:off x="551815" y="4869180"/>
            <a:ext cx="4796155" cy="494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>
            <p:custDataLst>
              <p:tags r:id="rId8"/>
            </p:custDataLst>
          </p:nvPr>
        </p:nvSpPr>
        <p:spPr bwMode="white">
          <a:xfrm>
            <a:off x="681990" y="5518150"/>
            <a:ext cx="6316345" cy="908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2" grpId="0" bldLvl="0" animBg="1"/>
      <p:bldP spid="23" grpId="0" bldLvl="0" animBg="1"/>
      <p:bldP spid="24" grpId="0" bldLvl="0" animBg="1"/>
      <p:bldP spid="25" grpId="0" bldLvl="0" animBg="1"/>
      <p:bldP spid="26" grpId="0" bldLvl="0" animBg="1"/>
      <p:bldP spid="27" grpId="0" bldLvl="0" animBg="1"/>
      <p:bldP spid="28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138" y="756920"/>
            <a:ext cx="10245725" cy="42646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56270" y="4437380"/>
            <a:ext cx="2723515" cy="22440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31494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906335"/>
            <a:ext cx="10800000" cy="6727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39970" y="4581525"/>
            <a:ext cx="2512060" cy="2070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866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124585"/>
            <a:ext cx="6592570" cy="991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1"/>
            </p:custDataLst>
          </p:nvPr>
        </p:nvSpPr>
        <p:spPr bwMode="white">
          <a:xfrm>
            <a:off x="551815" y="2277110"/>
            <a:ext cx="5866130" cy="431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2"/>
            </p:custDataLst>
          </p:nvPr>
        </p:nvSpPr>
        <p:spPr bwMode="white">
          <a:xfrm>
            <a:off x="681990" y="2893695"/>
            <a:ext cx="6899910" cy="1284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3"/>
            </p:custDataLst>
          </p:nvPr>
        </p:nvSpPr>
        <p:spPr bwMode="white">
          <a:xfrm>
            <a:off x="720090" y="4363720"/>
            <a:ext cx="6783070" cy="483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4"/>
            </p:custDataLst>
          </p:nvPr>
        </p:nvSpPr>
        <p:spPr bwMode="white">
          <a:xfrm>
            <a:off x="623570" y="4955540"/>
            <a:ext cx="5688330" cy="540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4" grpId="0" bldLvl="0" animBg="1"/>
      <p:bldP spid="15" grpId="0" bldLvl="0" animBg="1"/>
      <p:bldP spid="16" grpId="0" bldLvl="0" animBg="1"/>
      <p:bldP spid="1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228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298"/>
          <a:stretch>
            <a:fillRect/>
          </a:stretch>
        </p:blipFill>
        <p:spPr>
          <a:xfrm>
            <a:off x="720090" y="4272915"/>
            <a:ext cx="10800080" cy="20366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2"/>
            </p:custDataLst>
          </p:nvPr>
        </p:nvSpPr>
        <p:spPr bwMode="white">
          <a:xfrm>
            <a:off x="10416540" y="5013325"/>
            <a:ext cx="604520" cy="553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835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4437063" y="2853690"/>
            <a:ext cx="3317875" cy="22466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32045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4437063" y="4001770"/>
            <a:ext cx="3317875" cy="22466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305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045845"/>
            <a:ext cx="3437890" cy="431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695325" y="1628775"/>
            <a:ext cx="2495550" cy="431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2"/>
            </p:custDataLst>
          </p:nvPr>
        </p:nvSpPr>
        <p:spPr bwMode="white">
          <a:xfrm>
            <a:off x="3215640" y="1628775"/>
            <a:ext cx="3983990" cy="431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>
            <p:custDataLst>
              <p:tags r:id="rId3"/>
            </p:custDataLst>
          </p:nvPr>
        </p:nvSpPr>
        <p:spPr bwMode="white">
          <a:xfrm>
            <a:off x="623570" y="2132965"/>
            <a:ext cx="3437890" cy="431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>
            <p:custDataLst>
              <p:tags r:id="rId4"/>
            </p:custDataLst>
          </p:nvPr>
        </p:nvSpPr>
        <p:spPr bwMode="white">
          <a:xfrm>
            <a:off x="720090" y="2781300"/>
            <a:ext cx="6057265" cy="422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>
            <p:custDataLst>
              <p:tags r:id="rId5"/>
            </p:custDataLst>
          </p:nvPr>
        </p:nvSpPr>
        <p:spPr bwMode="white">
          <a:xfrm>
            <a:off x="623570" y="3357245"/>
            <a:ext cx="7122795" cy="845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>
            <p:custDataLst>
              <p:tags r:id="rId6"/>
            </p:custDataLst>
          </p:nvPr>
        </p:nvSpPr>
        <p:spPr bwMode="white">
          <a:xfrm>
            <a:off x="681990" y="4364990"/>
            <a:ext cx="9673590" cy="777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>
            <p:custDataLst>
              <p:tags r:id="rId7"/>
            </p:custDataLst>
          </p:nvPr>
        </p:nvSpPr>
        <p:spPr bwMode="white">
          <a:xfrm>
            <a:off x="551815" y="5301615"/>
            <a:ext cx="7320915" cy="468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>
            <p:custDataLst>
              <p:tags r:id="rId8"/>
            </p:custDataLst>
          </p:nvPr>
        </p:nvSpPr>
        <p:spPr bwMode="white">
          <a:xfrm>
            <a:off x="551815" y="5877560"/>
            <a:ext cx="3437890" cy="431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1" grpId="0" bldLvl="0" animBg="1"/>
      <p:bldP spid="22" grpId="0" bldLvl="0" animBg="1"/>
      <p:bldP spid="23" grpId="0" bldLvl="0" animBg="1"/>
      <p:bldP spid="24" grpId="0" bldLvl="0" animBg="1"/>
      <p:bldP spid="25" grpId="0" bldLvl="0" animBg="1"/>
      <p:bldP spid="26" grpId="0" bldLvl="0" animBg="1"/>
      <p:bldP spid="27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959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124612"/>
            <a:ext cx="9933333" cy="333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407670" y="1701165"/>
            <a:ext cx="3437890" cy="431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7968298" y="1775460"/>
            <a:ext cx="3317875" cy="2246630"/>
          </a:xfrm>
          <a:prstGeom prst="rect">
            <a:avLst/>
          </a:prstGeom>
        </p:spPr>
      </p:pic>
      <p:sp useBgFill="1">
        <p:nvSpPr>
          <p:cNvPr id="11" name="矩形 10"/>
          <p:cNvSpPr/>
          <p:nvPr>
            <p:custDataLst>
              <p:tags r:id="rId3"/>
            </p:custDataLst>
          </p:nvPr>
        </p:nvSpPr>
        <p:spPr bwMode="white">
          <a:xfrm>
            <a:off x="623570" y="2204720"/>
            <a:ext cx="4135755" cy="518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4"/>
            </p:custDataLst>
          </p:nvPr>
        </p:nvSpPr>
        <p:spPr bwMode="white">
          <a:xfrm>
            <a:off x="4728210" y="2292350"/>
            <a:ext cx="3437890" cy="431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5"/>
            </p:custDataLst>
          </p:nvPr>
        </p:nvSpPr>
        <p:spPr bwMode="white">
          <a:xfrm>
            <a:off x="623570" y="2853055"/>
            <a:ext cx="3428365" cy="431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6"/>
            </p:custDataLst>
          </p:nvPr>
        </p:nvSpPr>
        <p:spPr bwMode="white">
          <a:xfrm>
            <a:off x="4051935" y="2839085"/>
            <a:ext cx="3437890" cy="431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7"/>
            </p:custDataLst>
          </p:nvPr>
        </p:nvSpPr>
        <p:spPr bwMode="white">
          <a:xfrm>
            <a:off x="479425" y="3413760"/>
            <a:ext cx="3437890" cy="431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8"/>
            </p:custDataLst>
          </p:nvPr>
        </p:nvSpPr>
        <p:spPr bwMode="white">
          <a:xfrm>
            <a:off x="479425" y="3974465"/>
            <a:ext cx="4764405" cy="431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750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695325" y="981075"/>
            <a:ext cx="3753485" cy="497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6"/>
          <a:stretch>
            <a:fillRect/>
          </a:stretch>
        </p:blipFill>
        <p:spPr>
          <a:xfrm>
            <a:off x="8243888" y="1124585"/>
            <a:ext cx="3317875" cy="2246630"/>
          </a:xfrm>
          <a:prstGeom prst="rect">
            <a:avLst/>
          </a:prstGeom>
        </p:spPr>
      </p:pic>
      <p:sp useBgFill="1">
        <p:nvSpPr>
          <p:cNvPr id="14" name="矩形 13"/>
          <p:cNvSpPr/>
          <p:nvPr>
            <p:custDataLst>
              <p:tags r:id="rId3"/>
            </p:custDataLst>
          </p:nvPr>
        </p:nvSpPr>
        <p:spPr bwMode="white">
          <a:xfrm>
            <a:off x="695325" y="1557020"/>
            <a:ext cx="3395980" cy="497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4"/>
            </p:custDataLst>
          </p:nvPr>
        </p:nvSpPr>
        <p:spPr bwMode="white">
          <a:xfrm>
            <a:off x="4091305" y="1557020"/>
            <a:ext cx="3753485" cy="497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5"/>
            </p:custDataLst>
          </p:nvPr>
        </p:nvSpPr>
        <p:spPr bwMode="white">
          <a:xfrm>
            <a:off x="767715" y="2132965"/>
            <a:ext cx="2193290" cy="497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6"/>
            </p:custDataLst>
          </p:nvPr>
        </p:nvSpPr>
        <p:spPr bwMode="white">
          <a:xfrm>
            <a:off x="2961005" y="2132965"/>
            <a:ext cx="3753485" cy="497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7"/>
            </p:custDataLst>
          </p:nvPr>
        </p:nvSpPr>
        <p:spPr bwMode="white">
          <a:xfrm>
            <a:off x="623570" y="2781300"/>
            <a:ext cx="4466590" cy="497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8"/>
            </p:custDataLst>
          </p:nvPr>
        </p:nvSpPr>
        <p:spPr bwMode="white">
          <a:xfrm>
            <a:off x="5113020" y="2753995"/>
            <a:ext cx="2771140" cy="497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9"/>
            </p:custDataLst>
          </p:nvPr>
        </p:nvSpPr>
        <p:spPr bwMode="white">
          <a:xfrm>
            <a:off x="767715" y="3302635"/>
            <a:ext cx="3202940" cy="497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10"/>
            </p:custDataLst>
          </p:nvPr>
        </p:nvSpPr>
        <p:spPr bwMode="white">
          <a:xfrm>
            <a:off x="3997960" y="3345815"/>
            <a:ext cx="3523615" cy="497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>
            <p:custDataLst>
              <p:tags r:id="rId11"/>
            </p:custDataLst>
          </p:nvPr>
        </p:nvSpPr>
        <p:spPr bwMode="white">
          <a:xfrm>
            <a:off x="720090" y="3933190"/>
            <a:ext cx="2612390" cy="497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>
            <p:custDataLst>
              <p:tags r:id="rId12"/>
            </p:custDataLst>
          </p:nvPr>
        </p:nvSpPr>
        <p:spPr bwMode="white">
          <a:xfrm>
            <a:off x="3359785" y="3895725"/>
            <a:ext cx="6711315" cy="497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>
            <p:custDataLst>
              <p:tags r:id="rId13"/>
            </p:custDataLst>
          </p:nvPr>
        </p:nvSpPr>
        <p:spPr bwMode="white">
          <a:xfrm>
            <a:off x="623570" y="4472305"/>
            <a:ext cx="7491095" cy="497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  <p:bldP spid="2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657"/>
          <a:stretch>
            <a:fillRect/>
          </a:stretch>
        </p:blipFill>
        <p:spPr>
          <a:xfrm>
            <a:off x="720090" y="915855"/>
            <a:ext cx="10800080" cy="21448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567619" y="1144961"/>
            <a:ext cx="295238" cy="304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147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77142" y="1763296"/>
            <a:ext cx="304761" cy="2955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023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67619" y="2489566"/>
            <a:ext cx="295238" cy="305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469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86666" y="2468986"/>
            <a:ext cx="276190" cy="286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569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67619" y="1821609"/>
            <a:ext cx="295238" cy="305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14" r="66891" b="3622"/>
          <a:stretch>
            <a:fillRect/>
          </a:stretch>
        </p:blipFill>
        <p:spPr>
          <a:xfrm>
            <a:off x="4308158" y="2929255"/>
            <a:ext cx="3575685" cy="26644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3271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67619" y="2965176"/>
            <a:ext cx="333333" cy="295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110" r="32885" b="3628"/>
          <a:stretch>
            <a:fillRect/>
          </a:stretch>
        </p:blipFill>
        <p:spPr>
          <a:xfrm>
            <a:off x="4512310" y="3932555"/>
            <a:ext cx="2592615" cy="28168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jMzMTA0ZWJiNWNlYjFhNGQ0NTQ1ZjQ5YTI4YjI5OTM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37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2023-12-16T16:18:39Z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