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9" r:id="rId3"/>
    <p:sldId id="358" r:id="rId4"/>
    <p:sldId id="357" r:id="rId5"/>
    <p:sldId id="356" r:id="rId6"/>
    <p:sldId id="353" r:id="rId7"/>
    <p:sldId id="352" r:id="rId8"/>
    <p:sldId id="350" r:id="rId9"/>
    <p:sldId id="349" r:id="rId10"/>
    <p:sldId id="347" r:id="rId11"/>
    <p:sldId id="345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7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05050" y="2338070"/>
            <a:ext cx="758190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39620"/>
            <a:ext cx="52482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092065"/>
            <a:ext cx="595185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178935"/>
            <a:ext cx="547433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859186"/>
            <a:ext cx="37142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94644"/>
            <a:ext cx="371428" cy="38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550100"/>
            <a:ext cx="10800000" cy="25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2399938" y="972185"/>
            <a:ext cx="7392125" cy="450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2090086"/>
            <a:ext cx="371428" cy="38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2087699"/>
            <a:ext cx="200000" cy="3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4624248"/>
            <a:ext cx="1857142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4757751"/>
            <a:ext cx="361904" cy="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047" y="4624248"/>
            <a:ext cx="1447619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5482479"/>
            <a:ext cx="1790476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7435"/>
            <a:ext cx="7888605" cy="139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559685"/>
            <a:ext cx="545274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81990" y="3357245"/>
            <a:ext cx="79844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23570" y="4077335"/>
            <a:ext cx="249745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81990" y="5013325"/>
            <a:ext cx="242379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761" y="2106255"/>
            <a:ext cx="333333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7619" y="3040347"/>
            <a:ext cx="533333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94322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917065"/>
            <a:ext cx="98894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695325" y="2824480"/>
            <a:ext cx="30841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822325" y="3717290"/>
            <a:ext cx="30841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720090" y="4581525"/>
            <a:ext cx="54724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965426"/>
            <a:ext cx="2971428" cy="4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823839"/>
            <a:ext cx="3133333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682252"/>
            <a:ext cx="5190475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5540375"/>
            <a:ext cx="662114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83740"/>
            <a:ext cx="359664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23210"/>
            <a:ext cx="38842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61080"/>
            <a:ext cx="73990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550410"/>
            <a:ext cx="701929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711835"/>
            <a:ext cx="9563100" cy="60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3213100"/>
            <a:ext cx="61436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59560" y="4004945"/>
            <a:ext cx="61436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1686560" y="4669790"/>
            <a:ext cx="777303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559560" y="5445125"/>
            <a:ext cx="61436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1686560" y="6237605"/>
            <a:ext cx="61436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06629"/>
            <a:ext cx="352380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32788"/>
            <a:ext cx="371427" cy="38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60" y="685165"/>
            <a:ext cx="9000000" cy="293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0655" y="3128645"/>
            <a:ext cx="4781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710" y="3717290"/>
            <a:ext cx="9000000" cy="300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0" r="72225" b="2289"/>
          <a:stretch>
            <a:fillRect/>
          </a:stretch>
        </p:blipFill>
        <p:spPr>
          <a:xfrm>
            <a:off x="7034530" y="3861435"/>
            <a:ext cx="189484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t="5340" r="22883" b="2289"/>
          <a:stretch>
            <a:fillRect/>
          </a:stretch>
        </p:blipFill>
        <p:spPr>
          <a:xfrm>
            <a:off x="9194800" y="3789045"/>
            <a:ext cx="209296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917160"/>
            <a:ext cx="333333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96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64425" y="1125220"/>
            <a:ext cx="41052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355362"/>
            <a:ext cx="352380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3021330"/>
            <a:ext cx="47491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3015" y="5454650"/>
            <a:ext cx="51161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