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3" r:id="rId3"/>
    <p:sldId id="352" r:id="rId4"/>
    <p:sldId id="351" r:id="rId5"/>
    <p:sldId id="350" r:id="rId6"/>
    <p:sldId id="348" r:id="rId7"/>
    <p:sldId id="347" r:id="rId8"/>
    <p:sldId id="345" r:id="rId9"/>
    <p:sldId id="344" r:id="rId10"/>
    <p:sldId id="343" r:id="rId11"/>
    <p:sldId id="342" r:id="rId12"/>
    <p:sldId id="338" r:id="rId13"/>
    <p:sldId id="337" r:id="rId14"/>
    <p:sldId id="336" r:id="rId15"/>
    <p:sldId id="334" r:id="rId16"/>
    <p:sldId id="333" r:id="rId17"/>
    <p:sldId id="332" r:id="rId18"/>
    <p:sldId id="331" r:id="rId19"/>
    <p:sldId id="329" r:id="rId20"/>
    <p:sldId id="328" r:id="rId21"/>
    <p:sldId id="326" r:id="rId22"/>
    <p:sldId id="325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tags" Target="../tags/tag13.xml"/><Relationship Id="rId7" Type="http://schemas.openxmlformats.org/officeDocument/2006/relationships/image" Target="../media/image15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0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7.xml"/><Relationship Id="rId7" Type="http://schemas.openxmlformats.org/officeDocument/2006/relationships/tags" Target="../tags/tag31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10" Type="http://schemas.openxmlformats.org/officeDocument/2006/relationships/image" Target="../media/image28.png"/><Relationship Id="rId4" Type="http://schemas.openxmlformats.org/officeDocument/2006/relationships/tags" Target="../tags/tag28.xml"/><Relationship Id="rId9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39.xml"/><Relationship Id="rId3" Type="http://schemas.openxmlformats.org/officeDocument/2006/relationships/tags" Target="../tags/tag34.xml"/><Relationship Id="rId7" Type="http://schemas.openxmlformats.org/officeDocument/2006/relationships/tags" Target="../tags/tag38.xml"/><Relationship Id="rId12" Type="http://schemas.openxmlformats.org/officeDocument/2006/relationships/image" Target="../media/image28.png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11" Type="http://schemas.openxmlformats.org/officeDocument/2006/relationships/image" Target="../media/image31.png"/><Relationship Id="rId5" Type="http://schemas.openxmlformats.org/officeDocument/2006/relationships/tags" Target="../tags/tag36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35.xml"/><Relationship Id="rId9" Type="http://schemas.openxmlformats.org/officeDocument/2006/relationships/tags" Target="../tags/tag4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85620" y="2302510"/>
            <a:ext cx="8620125" cy="2252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3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78560"/>
            <a:ext cx="576326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832215" y="836930"/>
            <a:ext cx="2132965" cy="2977515"/>
          </a:xfrm>
          <a:prstGeom prst="rect">
            <a:avLst/>
          </a:prstGeom>
        </p:spPr>
      </p:pic>
      <p:sp useBgFill="1">
        <p:nvSpPr>
          <p:cNvPr id="16" name="矩形 15"/>
          <p:cNvSpPr/>
          <p:nvPr>
            <p:custDataLst>
              <p:tags r:id="rId2"/>
            </p:custDataLst>
          </p:nvPr>
        </p:nvSpPr>
        <p:spPr bwMode="white">
          <a:xfrm>
            <a:off x="6456045" y="1268730"/>
            <a:ext cx="210185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white">
          <a:xfrm>
            <a:off x="551180" y="2113915"/>
            <a:ext cx="7420610" cy="2231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white">
          <a:xfrm>
            <a:off x="479425" y="4580890"/>
            <a:ext cx="549211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5"/>
            </p:custDataLst>
          </p:nvPr>
        </p:nvSpPr>
        <p:spPr bwMode="white">
          <a:xfrm>
            <a:off x="479425" y="5454650"/>
            <a:ext cx="303339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8575720" cy="4240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40" r="75558" b="10318"/>
          <a:stretch>
            <a:fillRect/>
          </a:stretch>
        </p:blipFill>
        <p:spPr>
          <a:xfrm>
            <a:off x="9696450" y="2493010"/>
            <a:ext cx="2035810" cy="3110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222" y="4782352"/>
            <a:ext cx="8568951" cy="724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328249" y="4932799"/>
            <a:ext cx="504056" cy="465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944" y="5397808"/>
            <a:ext cx="8568951" cy="1367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00" y="972000"/>
            <a:ext cx="9000000" cy="5345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71535" y="4940935"/>
            <a:ext cx="41275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6" t="9284" r="46890" b="10314"/>
          <a:stretch>
            <a:fillRect/>
          </a:stretch>
        </p:blipFill>
        <p:spPr>
          <a:xfrm>
            <a:off x="9551670" y="1917065"/>
            <a:ext cx="2336800" cy="3259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870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714" y="2945513"/>
            <a:ext cx="990476" cy="429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50" t="18381" r="11624" b="7278"/>
          <a:stretch>
            <a:fillRect/>
          </a:stretch>
        </p:blipFill>
        <p:spPr>
          <a:xfrm>
            <a:off x="8040370" y="2709545"/>
            <a:ext cx="3448050" cy="3528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998" y="828675"/>
            <a:ext cx="9438005" cy="3958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58" r="18884" b="4952"/>
          <a:stretch>
            <a:fillRect/>
          </a:stretch>
        </p:blipFill>
        <p:spPr>
          <a:xfrm>
            <a:off x="2514600" y="4869180"/>
            <a:ext cx="7162800" cy="1766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3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67619" y="4691485"/>
            <a:ext cx="304761" cy="371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34285" y="4691485"/>
            <a:ext cx="304761" cy="38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05714" y="4691485"/>
            <a:ext cx="1114285" cy="38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58" r="18884" b="4952"/>
          <a:stretch>
            <a:fillRect/>
          </a:stretch>
        </p:blipFill>
        <p:spPr>
          <a:xfrm>
            <a:off x="5159896" y="628105"/>
            <a:ext cx="5688632" cy="1402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4594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05714" y="1938647"/>
            <a:ext cx="304761" cy="381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81904" y="4750456"/>
            <a:ext cx="495238" cy="371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58" r="18884" b="4952"/>
          <a:stretch>
            <a:fillRect/>
          </a:stretch>
        </p:blipFill>
        <p:spPr>
          <a:xfrm>
            <a:off x="4584065" y="4580890"/>
            <a:ext cx="6680200" cy="1647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080" y="756920"/>
            <a:ext cx="9387840" cy="3602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21" b="1795"/>
          <a:stretch>
            <a:fillRect/>
          </a:stretch>
        </p:blipFill>
        <p:spPr>
          <a:xfrm>
            <a:off x="2961005" y="4292600"/>
            <a:ext cx="6269990" cy="2400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5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21" b="1795"/>
          <a:stretch>
            <a:fillRect/>
          </a:stretch>
        </p:blipFill>
        <p:spPr>
          <a:xfrm>
            <a:off x="2961005" y="3575050"/>
            <a:ext cx="6269990" cy="2400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" y="972185"/>
            <a:ext cx="9233535" cy="5319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21" b="1795"/>
          <a:stretch>
            <a:fillRect/>
          </a:stretch>
        </p:blipFill>
        <p:spPr>
          <a:xfrm>
            <a:off x="6312535" y="2493010"/>
            <a:ext cx="5486400" cy="2100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>
            <p:custDataLst>
              <p:tags r:id="rId2"/>
            </p:custDataLst>
          </p:nvPr>
        </p:nvSpPr>
        <p:spPr bwMode="white">
          <a:xfrm>
            <a:off x="263525" y="1052830"/>
            <a:ext cx="690308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white">
          <a:xfrm>
            <a:off x="335280" y="1700530"/>
            <a:ext cx="447230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white">
          <a:xfrm>
            <a:off x="263525" y="2428240"/>
            <a:ext cx="6049645" cy="183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5"/>
            </p:custDataLst>
          </p:nvPr>
        </p:nvSpPr>
        <p:spPr bwMode="white">
          <a:xfrm>
            <a:off x="263525" y="4364990"/>
            <a:ext cx="454469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6"/>
            </p:custDataLst>
          </p:nvPr>
        </p:nvSpPr>
        <p:spPr bwMode="white">
          <a:xfrm>
            <a:off x="335280" y="5023485"/>
            <a:ext cx="241427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7"/>
            </p:custDataLst>
          </p:nvPr>
        </p:nvSpPr>
        <p:spPr bwMode="white">
          <a:xfrm>
            <a:off x="263525" y="5681980"/>
            <a:ext cx="217868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8630" y="779780"/>
            <a:ext cx="8714740" cy="5952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80550" y="3860800"/>
            <a:ext cx="42608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70" y="793750"/>
            <a:ext cx="9083040" cy="5866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21" b="1795"/>
          <a:stretch>
            <a:fillRect/>
          </a:stretch>
        </p:blipFill>
        <p:spPr>
          <a:xfrm>
            <a:off x="6456045" y="2780665"/>
            <a:ext cx="5407660" cy="2070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/>
          <p:cNvSpPr/>
          <p:nvPr>
            <p:custDataLst>
              <p:tags r:id="rId2"/>
            </p:custDataLst>
          </p:nvPr>
        </p:nvSpPr>
        <p:spPr bwMode="white">
          <a:xfrm>
            <a:off x="407035" y="908685"/>
            <a:ext cx="150812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3"/>
            </p:custDataLst>
          </p:nvPr>
        </p:nvSpPr>
        <p:spPr bwMode="white">
          <a:xfrm>
            <a:off x="407035" y="1557020"/>
            <a:ext cx="805815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4"/>
            </p:custDataLst>
          </p:nvPr>
        </p:nvSpPr>
        <p:spPr bwMode="white">
          <a:xfrm>
            <a:off x="407035" y="2277110"/>
            <a:ext cx="209804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5"/>
            </p:custDataLst>
          </p:nvPr>
        </p:nvSpPr>
        <p:spPr bwMode="white">
          <a:xfrm>
            <a:off x="407035" y="2835910"/>
            <a:ext cx="5838825" cy="196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6"/>
            </p:custDataLst>
          </p:nvPr>
        </p:nvSpPr>
        <p:spPr bwMode="white">
          <a:xfrm>
            <a:off x="433070" y="4851400"/>
            <a:ext cx="465328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7"/>
            </p:custDataLst>
          </p:nvPr>
        </p:nvSpPr>
        <p:spPr bwMode="white">
          <a:xfrm>
            <a:off x="335280" y="5516880"/>
            <a:ext cx="253746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8"/>
            </p:custDataLst>
          </p:nvPr>
        </p:nvSpPr>
        <p:spPr bwMode="white">
          <a:xfrm>
            <a:off x="335280" y="6101715"/>
            <a:ext cx="245618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9"/>
            </p:custDataLst>
          </p:nvPr>
        </p:nvSpPr>
        <p:spPr bwMode="white">
          <a:xfrm>
            <a:off x="1991360" y="908685"/>
            <a:ext cx="332549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3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8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500" y="758825"/>
            <a:ext cx="10033000" cy="5973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49180" y="2636520"/>
            <a:ext cx="55308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4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320280" y="3789045"/>
            <a:ext cx="3557905" cy="2238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529" y="900245"/>
            <a:ext cx="106869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2475" y="950595"/>
            <a:ext cx="328866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52475" y="1844675"/>
            <a:ext cx="458470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2"/>
            </p:custDataLst>
          </p:nvPr>
        </p:nvSpPr>
        <p:spPr bwMode="white">
          <a:xfrm>
            <a:off x="695325" y="2636520"/>
            <a:ext cx="458470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white">
          <a:xfrm>
            <a:off x="563245" y="3601720"/>
            <a:ext cx="7150100" cy="2224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white">
          <a:xfrm>
            <a:off x="695325" y="6021070"/>
            <a:ext cx="522033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9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2200648"/>
            <a:ext cx="409523" cy="38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4481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53333" y="3693849"/>
            <a:ext cx="285714" cy="9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81904" y="3817818"/>
            <a:ext cx="228571" cy="7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86666" y="3617560"/>
            <a:ext cx="4580953" cy="505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62857" y="3741529"/>
            <a:ext cx="476190" cy="247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1904" y="4523488"/>
            <a:ext cx="2104761" cy="505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34285" y="4533024"/>
            <a:ext cx="2114285" cy="45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71" r="23994" b="4235"/>
          <a:stretch>
            <a:fillRect/>
          </a:stretch>
        </p:blipFill>
        <p:spPr>
          <a:xfrm>
            <a:off x="6384290" y="4364990"/>
            <a:ext cx="5276215" cy="2174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353" y="900430"/>
            <a:ext cx="9599295" cy="3348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50498" y="4220845"/>
            <a:ext cx="1691005" cy="2386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825" y="972185"/>
            <a:ext cx="9577705" cy="4699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40595" y="1971040"/>
            <a:ext cx="1914525" cy="2701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2023-12-17T01:32:08Z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