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21155" y="2247900"/>
            <a:ext cx="894905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1"/>
            </p:custDataLst>
          </p:nvPr>
        </p:nvSpPr>
        <p:spPr bwMode="white">
          <a:xfrm>
            <a:off x="695325" y="1052830"/>
            <a:ext cx="10401935" cy="497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996170" cy="381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85" y="685165"/>
            <a:ext cx="9841230" cy="400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16885" b="7666"/>
          <a:stretch>
            <a:fillRect/>
          </a:stretch>
        </p:blipFill>
        <p:spPr>
          <a:xfrm>
            <a:off x="3359150" y="3860800"/>
            <a:ext cx="7466965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85" y="828675"/>
            <a:ext cx="9485630" cy="397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16885" b="7666"/>
          <a:stretch>
            <a:fillRect/>
          </a:stretch>
        </p:blipFill>
        <p:spPr>
          <a:xfrm>
            <a:off x="2999740" y="3860800"/>
            <a:ext cx="7466965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r="16885" b="7666"/>
          <a:stretch>
            <a:fillRect/>
          </a:stretch>
        </p:blipFill>
        <p:spPr>
          <a:xfrm>
            <a:off x="3359150" y="2712720"/>
            <a:ext cx="7466965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15060"/>
            <a:ext cx="569658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551180" y="2780665"/>
            <a:ext cx="12471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744335" y="1115060"/>
            <a:ext cx="4328795" cy="365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1798320" y="2708910"/>
            <a:ext cx="44983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551180" y="3644900"/>
            <a:ext cx="7905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000000" cy="436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1" r="68661" b="3834"/>
          <a:stretch>
            <a:fillRect/>
          </a:stretch>
        </p:blipFill>
        <p:spPr>
          <a:xfrm>
            <a:off x="9192260" y="1052830"/>
            <a:ext cx="2804160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2" t="6371" r="38222" b="3834"/>
          <a:stretch>
            <a:fillRect/>
          </a:stretch>
        </p:blipFill>
        <p:spPr>
          <a:xfrm>
            <a:off x="9289415" y="3789045"/>
            <a:ext cx="2485390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2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4584065" y="4293235"/>
            <a:ext cx="6369050" cy="223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