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55" r:id="rId3"/>
    <p:sldId id="354" r:id="rId4"/>
    <p:sldId id="353" r:id="rId5"/>
    <p:sldId id="352" r:id="rId6"/>
    <p:sldId id="351" r:id="rId7"/>
    <p:sldId id="350" r:id="rId8"/>
    <p:sldId id="347" r:id="rId9"/>
    <p:sldId id="346" r:id="rId10"/>
    <p:sldId id="345" r:id="rId11"/>
    <p:sldId id="344" r:id="rId12"/>
    <p:sldId id="343" r:id="rId13"/>
    <p:sldId id="342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2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5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tags" Target="../tags/tag1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10" Type="http://schemas.openxmlformats.org/officeDocument/2006/relationships/image" Target="../media/image25.png"/><Relationship Id="rId4" Type="http://schemas.openxmlformats.org/officeDocument/2006/relationships/tags" Target="../tags/tag11.xml"/><Relationship Id="rId9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image" Target="../media/image31.png"/><Relationship Id="rId4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7" Type="http://schemas.openxmlformats.org/officeDocument/2006/relationships/image" Target="../media/image35.pn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4.xml"/><Relationship Id="rId4" Type="http://schemas.openxmlformats.org/officeDocument/2006/relationships/tags" Target="../tags/tag2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5" Type="http://schemas.openxmlformats.org/officeDocument/2006/relationships/image" Target="../media/image36.png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64285" y="2969260"/>
            <a:ext cx="9663430" cy="919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5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4034413"/>
            <a:ext cx="438095" cy="400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9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0000" y="3918254"/>
            <a:ext cx="1047619" cy="43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705" y="673735"/>
            <a:ext cx="10308590" cy="6058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84720" y="5259705"/>
            <a:ext cx="208724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1615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7" r="12217"/>
          <a:stretch>
            <a:fillRect/>
          </a:stretch>
        </p:blipFill>
        <p:spPr>
          <a:xfrm>
            <a:off x="1656080" y="2564765"/>
            <a:ext cx="8928100" cy="4037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1853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904" y="2018293"/>
            <a:ext cx="1190476" cy="420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7" r="12217"/>
          <a:stretch>
            <a:fillRect/>
          </a:stretch>
        </p:blipFill>
        <p:spPr>
          <a:xfrm>
            <a:off x="1656080" y="2636520"/>
            <a:ext cx="8928100" cy="4037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2420" y="690245"/>
            <a:ext cx="9027160" cy="6042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91810" y="5589270"/>
            <a:ext cx="782955" cy="953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9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9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3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76960"/>
            <a:ext cx="3791585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994535"/>
            <a:ext cx="359092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750185"/>
            <a:ext cx="3622040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10081120" cy="4270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>
            <p:custDataLst>
              <p:tags r:id="rId1"/>
            </p:custDataLst>
          </p:nvPr>
        </p:nvSpPr>
        <p:spPr bwMode="white">
          <a:xfrm>
            <a:off x="7552044" y="4287728"/>
            <a:ext cx="3435700" cy="933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20065" y="4149080"/>
            <a:ext cx="2718435" cy="2573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6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3144969"/>
            <a:ext cx="447619" cy="40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8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31900"/>
            <a:ext cx="506158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44335" y="836930"/>
            <a:ext cx="4033520" cy="292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81990" y="1988820"/>
            <a:ext cx="575183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2"/>
            </p:custDataLst>
          </p:nvPr>
        </p:nvSpPr>
        <p:spPr bwMode="white">
          <a:xfrm>
            <a:off x="551180" y="2904490"/>
            <a:ext cx="307213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4571815"/>
            <a:ext cx="10800000" cy="2285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white">
          <a:xfrm>
            <a:off x="551180" y="3747770"/>
            <a:ext cx="10082530" cy="151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5"/>
            </p:custDataLst>
          </p:nvPr>
        </p:nvSpPr>
        <p:spPr bwMode="white">
          <a:xfrm>
            <a:off x="623570" y="5598795"/>
            <a:ext cx="9494520" cy="1036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08168" y="749541"/>
            <a:ext cx="2718435" cy="2573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5" grpId="0" bldLvl="0" animBg="1"/>
      <p:bldP spid="18" grpId="0" bldLvl="0" animBg="1"/>
      <p:bldP spid="1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1852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835" y="2637605"/>
            <a:ext cx="10800000" cy="3670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64015" y="2493010"/>
            <a:ext cx="2077720" cy="2117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8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262380"/>
            <a:ext cx="4707255" cy="111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20090" y="2637155"/>
            <a:ext cx="4707255" cy="111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2"/>
            </p:custDataLst>
          </p:nvPr>
        </p:nvSpPr>
        <p:spPr bwMode="white">
          <a:xfrm>
            <a:off x="720090" y="4004945"/>
            <a:ext cx="5762625" cy="111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3"/>
            </p:custDataLst>
          </p:nvPr>
        </p:nvSpPr>
        <p:spPr bwMode="white">
          <a:xfrm>
            <a:off x="720090" y="5445125"/>
            <a:ext cx="7418705" cy="111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0" grpId="0" bldLvl="0" animBg="1"/>
      <p:bldP spid="2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6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8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9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57910"/>
            <a:ext cx="9109075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81355" y="1988820"/>
            <a:ext cx="5645150" cy="1107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5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81990" y="1181735"/>
            <a:ext cx="8023860" cy="10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2"/>
            </p:custDataLst>
          </p:nvPr>
        </p:nvSpPr>
        <p:spPr bwMode="white">
          <a:xfrm>
            <a:off x="720090" y="2493010"/>
            <a:ext cx="6588760" cy="1123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3"/>
            </p:custDataLst>
          </p:nvPr>
        </p:nvSpPr>
        <p:spPr bwMode="white">
          <a:xfrm>
            <a:off x="623570" y="3860800"/>
            <a:ext cx="10083165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4"/>
            </p:custDataLst>
          </p:nvPr>
        </p:nvSpPr>
        <p:spPr bwMode="white">
          <a:xfrm>
            <a:off x="681990" y="4796790"/>
            <a:ext cx="1002474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5"/>
            </p:custDataLst>
          </p:nvPr>
        </p:nvSpPr>
        <p:spPr bwMode="white">
          <a:xfrm>
            <a:off x="479425" y="5589270"/>
            <a:ext cx="4073525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5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8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81990" y="1057910"/>
            <a:ext cx="9807575" cy="1174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2"/>
            </p:custDataLst>
          </p:nvPr>
        </p:nvSpPr>
        <p:spPr bwMode="white">
          <a:xfrm>
            <a:off x="720725" y="2493010"/>
            <a:ext cx="4359275" cy="1031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3"/>
            </p:custDataLst>
          </p:nvPr>
        </p:nvSpPr>
        <p:spPr bwMode="white">
          <a:xfrm>
            <a:off x="695325" y="3860800"/>
            <a:ext cx="4743450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7" grpId="0" bldLvl="0" animBg="1"/>
      <p:bldP spid="2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745" y="755015"/>
            <a:ext cx="9922510" cy="5977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40595" y="3500755"/>
            <a:ext cx="53911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8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9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3147451"/>
            <a:ext cx="352380" cy="400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4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2211175"/>
            <a:ext cx="371428" cy="409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548680"/>
            <a:ext cx="9912504" cy="3356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50490" y="3284984"/>
            <a:ext cx="593982" cy="619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97" r="8219"/>
          <a:stretch>
            <a:fillRect/>
          </a:stretch>
        </p:blipFill>
        <p:spPr>
          <a:xfrm>
            <a:off x="1919536" y="2996952"/>
            <a:ext cx="6912768" cy="2185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5183381"/>
            <a:ext cx="9912504" cy="1700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8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10476" y="3935712"/>
            <a:ext cx="371428" cy="409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9" b="1095"/>
          <a:stretch>
            <a:fillRect/>
          </a:stretch>
        </p:blipFill>
        <p:spPr>
          <a:xfrm>
            <a:off x="917893" y="786765"/>
            <a:ext cx="10356215" cy="5882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6495" y="5229225"/>
            <a:ext cx="54737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2023-12-16T16:49:59Z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