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3" r:id="rId3"/>
    <p:sldId id="352" r:id="rId4"/>
    <p:sldId id="351" r:id="rId5"/>
    <p:sldId id="350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09850" y="2347595"/>
            <a:ext cx="69723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25220"/>
            <a:ext cx="1012317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510790"/>
            <a:ext cx="803846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50005"/>
            <a:ext cx="42551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660265"/>
            <a:ext cx="466915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2278398"/>
            <a:ext cx="742857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85" y="828490"/>
            <a:ext cx="1010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5754" y="2683103"/>
            <a:ext cx="329623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212852"/>
            <a:ext cx="419047" cy="3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92399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991819"/>
            <a:ext cx="333333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819882"/>
            <a:ext cx="361904" cy="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2638904"/>
            <a:ext cx="1276190" cy="5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5705781"/>
            <a:ext cx="590476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1095"/>
          <a:stretch>
            <a:fillRect/>
          </a:stretch>
        </p:blipFill>
        <p:spPr>
          <a:xfrm>
            <a:off x="1232535" y="770890"/>
            <a:ext cx="9726930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509135"/>
            <a:ext cx="57658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5335905"/>
            <a:ext cx="6724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4605" y="5335905"/>
            <a:ext cx="5911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8490"/>
            <a:ext cx="1024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805" y="4653280"/>
            <a:ext cx="713486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4635" y="5651500"/>
            <a:ext cx="480187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94130"/>
            <a:ext cx="45662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2567305"/>
            <a:ext cx="655066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1199515" y="4004945"/>
            <a:ext cx="45662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1055370" y="5445125"/>
            <a:ext cx="45662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08121"/>
            <a:ext cx="371428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53" y="828490"/>
            <a:ext cx="10456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805" y="4221480"/>
            <a:ext cx="984885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5429250"/>
            <a:ext cx="651319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1410"/>
            <a:ext cx="58693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2061210"/>
            <a:ext cx="10229215" cy="194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767715" y="4077335"/>
            <a:ext cx="994410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7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8" y="756920"/>
            <a:ext cx="9247505" cy="595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340" y="854710"/>
            <a:ext cx="951547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2054225"/>
            <a:ext cx="444182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1271905" y="3213100"/>
            <a:ext cx="169100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1487805" y="4293235"/>
            <a:ext cx="77946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1271905" y="5013325"/>
            <a:ext cx="66332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1343660" y="5866130"/>
            <a:ext cx="477837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74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157652"/>
            <a:ext cx="361904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96987"/>
            <a:ext cx="37142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4747381"/>
            <a:ext cx="121904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34335"/>
            <a:ext cx="42233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5" y="4068895"/>
            <a:ext cx="10800000" cy="21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83615" y="5157470"/>
            <a:ext cx="4584700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44445"/>
            <a:ext cx="413258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4"/>
          <a:stretch>
            <a:fillRect/>
          </a:stretch>
        </p:blipFill>
        <p:spPr>
          <a:xfrm>
            <a:off x="963613" y="789940"/>
            <a:ext cx="10264775" cy="587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4437380"/>
            <a:ext cx="5842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3016872"/>
            <a:ext cx="2047619" cy="44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