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2"/>
    <p:sldId id="338" r:id="rId3"/>
    <p:sldId id="337" r:id="rId4"/>
    <p:sldId id="336" r:id="rId5"/>
    <p:sldId id="334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1170" y="3095625"/>
            <a:ext cx="112490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333" y="2972189"/>
            <a:ext cx="2990476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5238" y="3787282"/>
            <a:ext cx="447619" cy="39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5714" y="3787282"/>
            <a:ext cx="580952" cy="38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39047" y="3825456"/>
            <a:ext cx="323809" cy="27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4608009"/>
            <a:ext cx="1019047" cy="42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83" y="725805"/>
            <a:ext cx="10744835" cy="593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5085080"/>
            <a:ext cx="59093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6021705"/>
            <a:ext cx="738632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990"/>
            <a:ext cx="106283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7802" y="3569941"/>
            <a:ext cx="2727389" cy="38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3450" y="4376716"/>
            <a:ext cx="1837004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8025" y="6140364"/>
            <a:ext cx="796660" cy="21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18" y="765810"/>
            <a:ext cx="10464165" cy="596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5229225"/>
            <a:ext cx="59182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23" y="690880"/>
            <a:ext cx="10511155" cy="596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4293235"/>
            <a:ext cx="6330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17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2909570"/>
            <a:ext cx="473519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3015" y="5490845"/>
            <a:ext cx="806386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9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77390"/>
            <a:ext cx="664273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944282"/>
            <a:ext cx="352380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2984610"/>
            <a:ext cx="5266666" cy="41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3814454"/>
            <a:ext cx="4990476" cy="39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8571" y="5686732"/>
            <a:ext cx="466666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904" y="5639108"/>
            <a:ext cx="2028571" cy="42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25" y="765175"/>
            <a:ext cx="1067435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4293235"/>
            <a:ext cx="87312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2023-12-16T16:55:49Z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