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4" r:id="rId3"/>
    <p:sldId id="351" r:id="rId4"/>
    <p:sldId id="350" r:id="rId5"/>
    <p:sldId id="348" r:id="rId6"/>
    <p:sldId id="347" r:id="rId7"/>
    <p:sldId id="346" r:id="rId8"/>
    <p:sldId id="345" r:id="rId9"/>
    <p:sldId id="344" r:id="rId10"/>
    <p:sldId id="343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9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20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32.xml"/><Relationship Id="rId7" Type="http://schemas.openxmlformats.org/officeDocument/2006/relationships/image" Target="../media/image24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7" Type="http://schemas.openxmlformats.org/officeDocument/2006/relationships/image" Target="../media/image32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2.xml"/><Relationship Id="rId4" Type="http://schemas.openxmlformats.org/officeDocument/2006/relationships/tags" Target="../tags/tag4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image" Target="../media/image35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tags" Target="../tags/tag5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9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9.xml"/><Relationship Id="rId7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2425" y="3097530"/>
            <a:ext cx="11487150" cy="662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 b="11060"/>
          <a:stretch>
            <a:fillRect/>
          </a:stretch>
        </p:blipFill>
        <p:spPr>
          <a:xfrm>
            <a:off x="8112125" y="1052830"/>
            <a:ext cx="3816985" cy="314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097139"/>
            <a:ext cx="371428" cy="3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r="14888" b="11065"/>
          <a:stretch>
            <a:fillRect/>
          </a:stretch>
        </p:blipFill>
        <p:spPr>
          <a:xfrm>
            <a:off x="7823835" y="2853055"/>
            <a:ext cx="3359150" cy="2947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025" y="3789045"/>
            <a:ext cx="3005455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2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581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3835" y="3717290"/>
            <a:ext cx="3005455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9505"/>
            <a:ext cx="625538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988820"/>
            <a:ext cx="370205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551180" y="2780665"/>
            <a:ext cx="6517640" cy="149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681990" y="4580890"/>
            <a:ext cx="748601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2685"/>
            <a:ext cx="48387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025" y="1052830"/>
            <a:ext cx="3005455" cy="1990725"/>
          </a:xfrm>
          <a:prstGeom prst="rect">
            <a:avLst/>
          </a:prstGeom>
        </p:spPr>
      </p:pic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623570" y="1917065"/>
            <a:ext cx="477075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695325" y="2812415"/>
            <a:ext cx="68103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623570" y="3717290"/>
            <a:ext cx="604964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623570" y="4509135"/>
            <a:ext cx="757555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4740"/>
            <a:ext cx="568896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39290"/>
            <a:ext cx="1031621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2886309"/>
            <a:ext cx="1504761" cy="3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644900"/>
            <a:ext cx="317690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025" y="2774950"/>
            <a:ext cx="3005455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442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0" r="30220" b="4678"/>
          <a:stretch>
            <a:fillRect/>
          </a:stretch>
        </p:blipFill>
        <p:spPr>
          <a:xfrm>
            <a:off x="4655820" y="4364990"/>
            <a:ext cx="6640195" cy="196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00" y="3489838"/>
            <a:ext cx="333333" cy="3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7142" y="3489838"/>
            <a:ext cx="533334" cy="3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1904" y="3489838"/>
            <a:ext cx="580952" cy="3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9523" y="4567550"/>
            <a:ext cx="304761" cy="3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72380" y="4567550"/>
            <a:ext cx="304761" cy="3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0476" y="4567550"/>
            <a:ext cx="533333" cy="3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29523" y="5635724"/>
            <a:ext cx="304761" cy="3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72380" y="5635724"/>
            <a:ext cx="304761" cy="38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10476" y="5635724"/>
            <a:ext cx="533333" cy="3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868705"/>
            <a:ext cx="4180952" cy="43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4761" y="3916348"/>
            <a:ext cx="2057142" cy="36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726283"/>
            <a:ext cx="3257142" cy="43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1428" y="4773926"/>
            <a:ext cx="1828571" cy="36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574331"/>
            <a:ext cx="3723809" cy="4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58095" y="5631503"/>
            <a:ext cx="1828571" cy="3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72185"/>
            <a:ext cx="9723120" cy="248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95" y="3455670"/>
            <a:ext cx="9723120" cy="229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8833485" y="4323715"/>
            <a:ext cx="5765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0" r="74223" b="6601"/>
          <a:stretch>
            <a:fillRect/>
          </a:stretch>
        </p:blipFill>
        <p:spPr>
          <a:xfrm>
            <a:off x="9911715" y="3644265"/>
            <a:ext cx="2054860" cy="276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033" y="635000"/>
            <a:ext cx="9639935" cy="609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967980" y="3789045"/>
            <a:ext cx="2667635" cy="2624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2360"/>
            <a:ext cx="41636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36405" y="5229225"/>
            <a:ext cx="200152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844675"/>
            <a:ext cx="726503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681990" y="2708910"/>
            <a:ext cx="335216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684530" y="3429000"/>
            <a:ext cx="714883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623570" y="4220845"/>
            <a:ext cx="491236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695325" y="4940935"/>
            <a:ext cx="752919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5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62857" y="2839727"/>
            <a:ext cx="371428" cy="3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967980" y="908685"/>
            <a:ext cx="3607435" cy="232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25" y="980440"/>
            <a:ext cx="2828925" cy="2310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175" y="762635"/>
            <a:ext cx="9137650" cy="596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2277110"/>
            <a:ext cx="254127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21765" y="2924810"/>
            <a:ext cx="424561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1415415" y="3572510"/>
            <a:ext cx="5415915" cy="109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1527175" y="4869180"/>
            <a:ext cx="394652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1487170" y="5516880"/>
            <a:ext cx="753745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1421765" y="6165215"/>
            <a:ext cx="940371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644900"/>
            <a:ext cx="450405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84290" y="3644900"/>
            <a:ext cx="4990465" cy="2987040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623570" y="4364990"/>
            <a:ext cx="450405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623570" y="5229225"/>
            <a:ext cx="450405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342709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7980" y="2132965"/>
            <a:ext cx="3936365" cy="2356485"/>
          </a:xfrm>
          <a:prstGeom prst="rect">
            <a:avLst/>
          </a:prstGeom>
        </p:spPr>
      </p:pic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7463790" y="908685"/>
            <a:ext cx="248920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695325" y="1844675"/>
            <a:ext cx="844994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551180" y="2637155"/>
            <a:ext cx="542988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727075" y="3357245"/>
            <a:ext cx="47085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white">
          <a:xfrm>
            <a:off x="551180" y="4149090"/>
            <a:ext cx="881380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45" y="756920"/>
            <a:ext cx="10328910" cy="346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1700530"/>
            <a:ext cx="62738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t="10375" r="29557" b="8297"/>
          <a:stretch>
            <a:fillRect/>
          </a:stretch>
        </p:blipFill>
        <p:spPr>
          <a:xfrm>
            <a:off x="4822825" y="4076700"/>
            <a:ext cx="2546350" cy="260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828675"/>
            <a:ext cx="9000000" cy="2378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1"/>
          <a:stretch>
            <a:fillRect/>
          </a:stretch>
        </p:blipFill>
        <p:spPr>
          <a:xfrm>
            <a:off x="1991360" y="3207385"/>
            <a:ext cx="8999855" cy="338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703705" y="3356610"/>
            <a:ext cx="458470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703705" y="4004945"/>
            <a:ext cx="219011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847215" y="4697095"/>
            <a:ext cx="5290185" cy="123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991360" y="6093460"/>
            <a:ext cx="711771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45" t="2635" r="5492" b="59858"/>
          <a:stretch>
            <a:fillRect/>
          </a:stretch>
        </p:blipFill>
        <p:spPr>
          <a:xfrm>
            <a:off x="7680325" y="4220845"/>
            <a:ext cx="3527790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340" y="828490"/>
            <a:ext cx="9543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908685"/>
            <a:ext cx="454406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324610" y="1700530"/>
            <a:ext cx="454406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983615" y="2420620"/>
            <a:ext cx="454406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1271270" y="3213100"/>
            <a:ext cx="635254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1324610" y="3860800"/>
            <a:ext cx="667512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5"/>
            </p:custDataLst>
          </p:nvPr>
        </p:nvSpPr>
        <p:spPr bwMode="white">
          <a:xfrm>
            <a:off x="1324610" y="4580890"/>
            <a:ext cx="454406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6"/>
            </p:custDataLst>
          </p:nvPr>
        </p:nvSpPr>
        <p:spPr bwMode="white">
          <a:xfrm>
            <a:off x="1271270" y="5300980"/>
            <a:ext cx="529018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7"/>
            </p:custDataLst>
          </p:nvPr>
        </p:nvSpPr>
        <p:spPr bwMode="white">
          <a:xfrm>
            <a:off x="1127125" y="6052820"/>
            <a:ext cx="831913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0952" y="4969763"/>
            <a:ext cx="361904" cy="39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91000" y="3573145"/>
            <a:ext cx="3810000" cy="225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643" y="692785"/>
            <a:ext cx="9276715" cy="464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4653280"/>
            <a:ext cx="52641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 b="11060"/>
          <a:stretch>
            <a:fillRect/>
          </a:stretch>
        </p:blipFill>
        <p:spPr>
          <a:xfrm>
            <a:off x="4831080" y="4580890"/>
            <a:ext cx="2529840" cy="208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2023-12-16T17:16:58Z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