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5745" y="2347595"/>
            <a:ext cx="66198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3754745"/>
            <a:ext cx="2885714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697252"/>
            <a:ext cx="333333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" y="787400"/>
            <a:ext cx="10227310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5157470"/>
            <a:ext cx="6508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230580"/>
            <a:ext cx="333333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7490" y="1100455"/>
            <a:ext cx="125158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0" y="2624455"/>
            <a:ext cx="87884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5714" y="4443437"/>
            <a:ext cx="552380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9523" y="5700699"/>
            <a:ext cx="304761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889250"/>
            <a:ext cx="50749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567940" y="3717290"/>
            <a:ext cx="36506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2712085" y="4581525"/>
            <a:ext cx="25285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2352040" y="5517515"/>
            <a:ext cx="20986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110105"/>
            <a:ext cx="56191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2040" y="2997200"/>
            <a:ext cx="20986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063750" y="3906520"/>
            <a:ext cx="20986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5" y="836745"/>
            <a:ext cx="10628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3789045"/>
            <a:ext cx="635889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white">
          <a:xfrm>
            <a:off x="2063750" y="5157470"/>
            <a:ext cx="32067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1991995" y="6024245"/>
            <a:ext cx="20986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1014476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708910"/>
            <a:ext cx="10046335" cy="245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720090" y="5401310"/>
            <a:ext cx="76733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993502"/>
            <a:ext cx="333333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3591560"/>
            <a:ext cx="59328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4478020"/>
            <a:ext cx="610679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0605"/>
            <a:ext cx="64935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62636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81990" y="2708910"/>
            <a:ext cx="63125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681990" y="3527425"/>
            <a:ext cx="69843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695325" y="4437380"/>
            <a:ext cx="80187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623570" y="5229225"/>
            <a:ext cx="89027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9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13940" y="1125220"/>
            <a:ext cx="84023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95325" y="1701165"/>
            <a:ext cx="1015555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2077673"/>
            <a:ext cx="895238" cy="4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973650"/>
            <a:ext cx="704761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3442335"/>
            <a:ext cx="428561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639695" y="4869180"/>
            <a:ext cx="231394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89785"/>
            <a:ext cx="40792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2853055"/>
            <a:ext cx="18967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174957"/>
            <a:ext cx="333333" cy="3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3015" y="2963545"/>
            <a:ext cx="65982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3789045"/>
            <a:ext cx="44221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1157605" y="4581525"/>
            <a:ext cx="485902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153244"/>
            <a:ext cx="428571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49551"/>
            <a:ext cx="361905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