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1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17.png"/><Relationship Id="rId5" Type="http://schemas.openxmlformats.org/officeDocument/2006/relationships/tags" Target="../tags/tag35.xml"/><Relationship Id="rId10" Type="http://schemas.openxmlformats.org/officeDocument/2006/relationships/image" Target="../media/image16.png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6.png"/><Relationship Id="rId4" Type="http://schemas.openxmlformats.org/officeDocument/2006/relationships/tags" Target="../tags/tag9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6000" y="3179308"/>
            <a:ext cx="11520000" cy="499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18" y="728345"/>
            <a:ext cx="10286365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140710"/>
            <a:ext cx="65487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"/>
            </p:custDataLst>
          </p:nvPr>
        </p:nvSpPr>
        <p:spPr bwMode="white">
          <a:xfrm>
            <a:off x="8016240" y="3068955"/>
            <a:ext cx="3336290" cy="272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white">
          <a:xfrm>
            <a:off x="9552095" y="2852966"/>
            <a:ext cx="1611766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7536180" y="4869180"/>
            <a:ext cx="147828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7855" y="3140710"/>
            <a:ext cx="3114675" cy="25717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8025" y="2996565"/>
            <a:ext cx="3062605" cy="2853055"/>
          </a:xfrm>
          <a:prstGeom prst="rect">
            <a:avLst/>
          </a:prstGeom>
        </p:spPr>
      </p:pic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white">
          <a:xfrm>
            <a:off x="1271270" y="3860800"/>
            <a:ext cx="37680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6"/>
            </p:custDataLst>
          </p:nvPr>
        </p:nvSpPr>
        <p:spPr bwMode="white">
          <a:xfrm>
            <a:off x="1271270" y="4653280"/>
            <a:ext cx="55270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7"/>
            </p:custDataLst>
          </p:nvPr>
        </p:nvSpPr>
        <p:spPr bwMode="white">
          <a:xfrm>
            <a:off x="1271270" y="5300980"/>
            <a:ext cx="46462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8"/>
            </p:custDataLst>
          </p:nvPr>
        </p:nvSpPr>
        <p:spPr bwMode="white">
          <a:xfrm>
            <a:off x="1271270" y="6004560"/>
            <a:ext cx="28124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87" y="828490"/>
            <a:ext cx="102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908685"/>
            <a:ext cx="58972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767080" y="1628775"/>
            <a:ext cx="55410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962025" y="2375535"/>
            <a:ext cx="428434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911225" y="3151505"/>
            <a:ext cx="9388475" cy="193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1055370" y="5300980"/>
            <a:ext cx="56902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911225" y="5998845"/>
            <a:ext cx="30130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18374" y="814798"/>
            <a:ext cx="2611539" cy="2145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351"/>
          <a:stretch>
            <a:fillRect/>
          </a:stretch>
        </p:blipFill>
        <p:spPr>
          <a:xfrm>
            <a:off x="1172528" y="819785"/>
            <a:ext cx="9846945" cy="584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068955"/>
            <a:ext cx="4356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7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7125" y="4220845"/>
            <a:ext cx="62439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64450" y="4149090"/>
            <a:ext cx="3727450" cy="251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4004945"/>
            <a:ext cx="3053080" cy="2529205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1055370" y="4940935"/>
            <a:ext cx="6185535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045210"/>
            <a:ext cx="59569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69455" y="836930"/>
            <a:ext cx="395478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772920"/>
            <a:ext cx="172275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2495550" y="1772920"/>
            <a:ext cx="31762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23570" y="2564765"/>
            <a:ext cx="45631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23570" y="3284855"/>
            <a:ext cx="101180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685800" y="4004945"/>
            <a:ext cx="98405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608330" y="4869180"/>
            <a:ext cx="54870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0430" y="764540"/>
            <a:ext cx="3053080" cy="252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3" y="753110"/>
            <a:ext cx="10125075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170" y="3933190"/>
            <a:ext cx="37090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4725035"/>
            <a:ext cx="45923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271270" y="5373370"/>
            <a:ext cx="49911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343660" y="6153785"/>
            <a:ext cx="35096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83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943071"/>
            <a:ext cx="9137650" cy="20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95325" y="3221451"/>
            <a:ext cx="60477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743065" y="3221451"/>
            <a:ext cx="34429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767080" y="4085686"/>
            <a:ext cx="36023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4369435" y="4013931"/>
            <a:ext cx="50387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623570" y="4877531"/>
            <a:ext cx="34728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4232" y="4882655"/>
            <a:ext cx="3071732" cy="1787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0" y="756920"/>
            <a:ext cx="10233660" cy="236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284855"/>
            <a:ext cx="10233660" cy="326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912350" y="3357245"/>
            <a:ext cx="6299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220" y="685165"/>
            <a:ext cx="9687560" cy="30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8" r="26887" b="2855"/>
          <a:stretch>
            <a:fillRect/>
          </a:stretch>
        </p:blipFill>
        <p:spPr>
          <a:xfrm>
            <a:off x="3193733" y="3716655"/>
            <a:ext cx="5804535" cy="2963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35" y="800100"/>
            <a:ext cx="9904730" cy="586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836930"/>
            <a:ext cx="964946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2205355"/>
            <a:ext cx="52952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1197610" y="2924810"/>
            <a:ext cx="803719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1143635" y="3656330"/>
            <a:ext cx="770826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1186815" y="4869180"/>
            <a:ext cx="565658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1127125" y="6079490"/>
            <a:ext cx="204787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8" r="26887" b="2855"/>
          <a:stretch>
            <a:fillRect/>
          </a:stretch>
        </p:blipFill>
        <p:spPr>
          <a:xfrm>
            <a:off x="7824192" y="4588155"/>
            <a:ext cx="4076343" cy="208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