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9" r:id="rId3"/>
    <p:sldId id="358" r:id="rId4"/>
    <p:sldId id="357" r:id="rId5"/>
    <p:sldId id="355" r:id="rId6"/>
    <p:sldId id="354" r:id="rId7"/>
    <p:sldId id="352" r:id="rId8"/>
    <p:sldId id="350" r:id="rId9"/>
    <p:sldId id="348" r:id="rId10"/>
    <p:sldId id="347" r:id="rId11"/>
    <p:sldId id="345" r:id="rId12"/>
    <p:sldId id="344" r:id="rId13"/>
    <p:sldId id="343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29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2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31.png"/><Relationship Id="rId5" Type="http://schemas.openxmlformats.org/officeDocument/2006/relationships/tags" Target="../tags/tag28.xml"/><Relationship Id="rId10" Type="http://schemas.openxmlformats.org/officeDocument/2006/relationships/image" Target="../media/image30.pn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33.png"/><Relationship Id="rId4" Type="http://schemas.openxmlformats.org/officeDocument/2006/relationships/tags" Target="../tags/tag39.xml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90595" y="3042920"/>
            <a:ext cx="52101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2843530"/>
            <a:ext cx="49872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3717290"/>
            <a:ext cx="30022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1199515" y="4509135"/>
            <a:ext cx="28822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4773451"/>
            <a:ext cx="1095238" cy="4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1052830"/>
            <a:ext cx="3676650" cy="169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9451975" cy="305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632" y="3004478"/>
            <a:ext cx="5035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422" y="3796323"/>
            <a:ext cx="9451975" cy="72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" r="64892" b="12100"/>
          <a:stretch>
            <a:fillRect/>
          </a:stretch>
        </p:blipFill>
        <p:spPr>
          <a:xfrm>
            <a:off x="4439816" y="4437112"/>
            <a:ext cx="235331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900245"/>
            <a:ext cx="10800000" cy="538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2680" y="1996912"/>
            <a:ext cx="352380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14247" r="16887" b="10328"/>
          <a:stretch>
            <a:fillRect/>
          </a:stretch>
        </p:blipFill>
        <p:spPr>
          <a:xfrm>
            <a:off x="8472170" y="3644900"/>
            <a:ext cx="3220720" cy="27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3070799"/>
            <a:ext cx="1228571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3937464"/>
            <a:ext cx="704761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3004214"/>
            <a:ext cx="333333" cy="37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6768" y="4220845"/>
            <a:ext cx="2958465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18870"/>
            <a:ext cx="499046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917065"/>
            <a:ext cx="41052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551180" y="2780665"/>
            <a:ext cx="39858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681990" y="3717290"/>
            <a:ext cx="35293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623570" y="4653280"/>
            <a:ext cx="53613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white">
          <a:xfrm>
            <a:off x="551180" y="5516880"/>
            <a:ext cx="39414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706032"/>
            <a:ext cx="352380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10800000" cy="17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780480"/>
            <a:ext cx="10800000" cy="32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7798" y="2420620"/>
            <a:ext cx="2958465" cy="249618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263525" y="1118870"/>
            <a:ext cx="65868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361315" y="2022475"/>
            <a:ext cx="95313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263525" y="2924810"/>
            <a:ext cx="82435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263525" y="3695065"/>
            <a:ext cx="63912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263525" y="4509135"/>
            <a:ext cx="90906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191135" y="5445125"/>
            <a:ext cx="871410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7710" y="2800350"/>
            <a:ext cx="3116580" cy="340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358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395" y="3550285"/>
            <a:ext cx="53479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4364990"/>
            <a:ext cx="271843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95325" y="5229225"/>
            <a:ext cx="47244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767080" y="6021070"/>
            <a:ext cx="40386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264096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1052830"/>
            <a:ext cx="2805430" cy="3068955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3287395" y="1124585"/>
            <a:ext cx="211963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767080" y="1844675"/>
            <a:ext cx="599440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681990" y="2517140"/>
            <a:ext cx="48285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681990" y="3284855"/>
            <a:ext cx="80930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623570" y="4052570"/>
            <a:ext cx="68249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681990" y="4869180"/>
            <a:ext cx="48285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12010" y="4365625"/>
            <a:ext cx="796798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5605092"/>
            <a:ext cx="2761904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2780665"/>
            <a:ext cx="932370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80" y="765175"/>
            <a:ext cx="997204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13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1786995"/>
            <a:ext cx="4971428" cy="5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655084"/>
            <a:ext cx="4314285" cy="5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 r="18220" b="1393"/>
          <a:stretch>
            <a:fillRect/>
          </a:stretch>
        </p:blipFill>
        <p:spPr>
          <a:xfrm>
            <a:off x="2399983" y="3375660"/>
            <a:ext cx="7392035" cy="325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85" y="900245"/>
            <a:ext cx="1010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1389" y="2059378"/>
            <a:ext cx="347440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984634"/>
            <a:ext cx="533333" cy="43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032408"/>
            <a:ext cx="1095238" cy="36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2032408"/>
            <a:ext cx="790476" cy="36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6" r="65557" b="5616"/>
          <a:stretch>
            <a:fillRect/>
          </a:stretch>
        </p:blipFill>
        <p:spPr>
          <a:xfrm>
            <a:off x="4236085" y="2709545"/>
            <a:ext cx="3719830" cy="374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8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1800806"/>
            <a:ext cx="1609523" cy="4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17556" b="5621"/>
          <a:stretch>
            <a:fillRect/>
          </a:stretch>
        </p:blipFill>
        <p:spPr>
          <a:xfrm>
            <a:off x="8832215" y="3357245"/>
            <a:ext cx="2548255" cy="31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2647765"/>
            <a:ext cx="10800000" cy="17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722599" y="2791034"/>
            <a:ext cx="714285" cy="37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351170" y="2800585"/>
            <a:ext cx="790476" cy="35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884504" y="3660200"/>
            <a:ext cx="1609523" cy="43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72185"/>
            <a:ext cx="9224645" cy="308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2980" y="2853055"/>
            <a:ext cx="4800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 r="65557" b="7168"/>
          <a:stretch>
            <a:fillRect/>
          </a:stretch>
        </p:blipFill>
        <p:spPr>
          <a:xfrm>
            <a:off x="9408160" y="2132965"/>
            <a:ext cx="2599055" cy="276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2031649"/>
            <a:ext cx="961904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2881278"/>
            <a:ext cx="761904" cy="42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t="11174" r="23554" b="8751"/>
          <a:stretch>
            <a:fillRect/>
          </a:stretch>
        </p:blipFill>
        <p:spPr>
          <a:xfrm>
            <a:off x="8256270" y="2708910"/>
            <a:ext cx="3168650" cy="36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