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92985" y="2278380"/>
            <a:ext cx="760603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2165373"/>
            <a:ext cx="752380" cy="43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124585"/>
            <a:ext cx="103993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1271270" y="1988820"/>
            <a:ext cx="10077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2423795" y="2052955"/>
            <a:ext cx="38049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720090" y="2787650"/>
            <a:ext cx="10199370" cy="24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124585"/>
            <a:ext cx="10601325" cy="225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767080" y="3644900"/>
            <a:ext cx="38836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23570" y="4364990"/>
            <a:ext cx="1006792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4590"/>
            <a:ext cx="88766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844675"/>
            <a:ext cx="1034605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720090" y="2780665"/>
            <a:ext cx="102495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95325" y="3644900"/>
            <a:ext cx="43961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160010" y="3573145"/>
            <a:ext cx="28111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64590"/>
            <a:ext cx="1037272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81990" y="2710180"/>
            <a:ext cx="102495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67080" y="3573145"/>
            <a:ext cx="34969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4224020" y="3561715"/>
            <a:ext cx="678434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623570" y="4509135"/>
            <a:ext cx="47517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63" y="811530"/>
            <a:ext cx="9515475" cy="584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125" y="2420620"/>
            <a:ext cx="48621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2783840" y="3173730"/>
            <a:ext cx="42786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1847215" y="3926840"/>
            <a:ext cx="38049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1055370" y="4653280"/>
            <a:ext cx="93846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1343660" y="5373370"/>
            <a:ext cx="52304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6527800" y="5379720"/>
            <a:ext cx="38049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1127125" y="6132830"/>
            <a:ext cx="38049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6"/>
          <a:stretch>
            <a:fillRect/>
          </a:stretch>
        </p:blipFill>
        <p:spPr>
          <a:xfrm>
            <a:off x="1064895" y="864870"/>
            <a:ext cx="10062845" cy="573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