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3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17.png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13.png"/><Relationship Id="rId5" Type="http://schemas.openxmlformats.org/officeDocument/2006/relationships/tags" Target="../tags/tag30.xml"/><Relationship Id="rId10" Type="http://schemas.openxmlformats.org/officeDocument/2006/relationships/image" Target="../media/image18.png"/><Relationship Id="rId4" Type="http://schemas.openxmlformats.org/officeDocument/2006/relationships/tags" Target="../tags/tag29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10" Type="http://schemas.openxmlformats.org/officeDocument/2006/relationships/image" Target="../media/image23.png"/><Relationship Id="rId4" Type="http://schemas.openxmlformats.org/officeDocument/2006/relationships/tags" Target="../tags/tag40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4050" y="2393315"/>
            <a:ext cx="10883900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2682240"/>
            <a:ext cx="383095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4584065" y="2682240"/>
            <a:ext cx="265366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81990" y="3472815"/>
            <a:ext cx="390207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4727575" y="3500755"/>
            <a:ext cx="23336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623570" y="4220845"/>
            <a:ext cx="657479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623570" y="5013325"/>
            <a:ext cx="222313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white">
          <a:xfrm>
            <a:off x="2855595" y="4996180"/>
            <a:ext cx="43789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white">
          <a:xfrm>
            <a:off x="479425" y="5733415"/>
            <a:ext cx="426783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75" y="908500"/>
            <a:ext cx="10276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39470" y="980440"/>
            <a:ext cx="25368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1640" y="1052830"/>
            <a:ext cx="3192780" cy="3069590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3453130" y="980440"/>
            <a:ext cx="216408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911225" y="1700530"/>
            <a:ext cx="48933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911225" y="2326640"/>
            <a:ext cx="2818130" cy="213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911225" y="4565015"/>
            <a:ext cx="518477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white">
          <a:xfrm>
            <a:off x="957580" y="5285105"/>
            <a:ext cx="40728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white">
          <a:xfrm>
            <a:off x="839470" y="5949315"/>
            <a:ext cx="56521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903970" y="5300980"/>
            <a:ext cx="222440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72170" y="4293235"/>
            <a:ext cx="222440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24215" y="3429000"/>
            <a:ext cx="222440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5" y="900245"/>
            <a:ext cx="1051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183880" y="836930"/>
            <a:ext cx="2823845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767080" y="900430"/>
            <a:ext cx="5167630" cy="285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839470" y="3860800"/>
            <a:ext cx="509524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839470" y="4580890"/>
            <a:ext cx="316039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4007485" y="4580890"/>
            <a:ext cx="694182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479425" y="5300980"/>
            <a:ext cx="153479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white">
          <a:xfrm>
            <a:off x="623570" y="6093460"/>
            <a:ext cx="891603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8"/>
            </p:custDataLst>
          </p:nvPr>
        </p:nvSpPr>
        <p:spPr bwMode="white">
          <a:xfrm>
            <a:off x="6024245" y="1951990"/>
            <a:ext cx="5009515" cy="223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53" y="828675"/>
            <a:ext cx="10335895" cy="327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8840" y="4004945"/>
            <a:ext cx="281432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8840" y="4004945"/>
            <a:ext cx="281432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8840" y="3430905"/>
            <a:ext cx="281432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28" y="828490"/>
            <a:ext cx="10599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980440"/>
            <a:ext cx="63220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2035" y="828675"/>
            <a:ext cx="3307715" cy="3409315"/>
          </a:xfrm>
          <a:prstGeom prst="rect">
            <a:avLst/>
          </a:prstGeom>
        </p:spPr>
      </p:pic>
      <p:sp useBgFill="1">
        <p:nvSpPr>
          <p:cNvPr id="60" name="矩形 59"/>
          <p:cNvSpPr/>
          <p:nvPr>
            <p:custDataLst>
              <p:tags r:id="rId1"/>
            </p:custDataLst>
          </p:nvPr>
        </p:nvSpPr>
        <p:spPr bwMode="white">
          <a:xfrm>
            <a:off x="767080" y="1700530"/>
            <a:ext cx="41065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2"/>
            </p:custDataLst>
          </p:nvPr>
        </p:nvSpPr>
        <p:spPr bwMode="white">
          <a:xfrm>
            <a:off x="695325" y="2493010"/>
            <a:ext cx="6697345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>
            <p:custDataLst>
              <p:tags r:id="rId3"/>
            </p:custDataLst>
          </p:nvPr>
        </p:nvSpPr>
        <p:spPr bwMode="white">
          <a:xfrm>
            <a:off x="767080" y="3933190"/>
            <a:ext cx="63620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>
            <p:custDataLst>
              <p:tags r:id="rId4"/>
            </p:custDataLst>
          </p:nvPr>
        </p:nvSpPr>
        <p:spPr bwMode="white">
          <a:xfrm>
            <a:off x="796925" y="4782820"/>
            <a:ext cx="10093325" cy="181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0" grpId="0" bldLvl="0" animBg="1"/>
      <p:bldP spid="61" grpId="0" bldLvl="0" animBg="1"/>
      <p:bldP spid="62" grpId="0" bldLvl="0" animBg="1"/>
      <p:bldP spid="6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194435"/>
            <a:ext cx="560006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1196975"/>
            <a:ext cx="2891155" cy="2891155"/>
          </a:xfrm>
          <a:prstGeom prst="rect">
            <a:avLst/>
          </a:prstGeom>
        </p:spPr>
      </p:pic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623570" y="2348865"/>
            <a:ext cx="65824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23570" y="3068955"/>
            <a:ext cx="724789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3500755"/>
            <a:ext cx="3081655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08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80" y="3933190"/>
            <a:ext cx="2776855" cy="266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972185"/>
            <a:ext cx="9317990" cy="358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05" y="4655185"/>
            <a:ext cx="9317990" cy="66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1700530"/>
            <a:ext cx="2636520" cy="253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2023-12-17T02:14:35Z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