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70" r:id="rId3"/>
    <p:sldId id="367" r:id="rId4"/>
    <p:sldId id="366" r:id="rId5"/>
    <p:sldId id="364" r:id="rId6"/>
    <p:sldId id="363" r:id="rId7"/>
    <p:sldId id="362" r:id="rId8"/>
    <p:sldId id="361" r:id="rId9"/>
    <p:sldId id="359" r:id="rId10"/>
    <p:sldId id="357" r:id="rId11"/>
    <p:sldId id="354" r:id="rId12"/>
    <p:sldId id="352" r:id="rId13"/>
    <p:sldId id="351" r:id="rId14"/>
    <p:sldId id="350" r:id="rId15"/>
    <p:sldId id="349" r:id="rId16"/>
    <p:sldId id="346" r:id="rId17"/>
    <p:sldId id="344" r:id="rId18"/>
    <p:sldId id="342" r:id="rId19"/>
    <p:sldId id="340" r:id="rId20"/>
    <p:sldId id="339" r:id="rId21"/>
    <p:sldId id="337" r:id="rId22"/>
    <p:sldId id="336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8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7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20.xml"/><Relationship Id="rId7" Type="http://schemas.openxmlformats.org/officeDocument/2006/relationships/image" Target="../media/image27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30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29.png"/><Relationship Id="rId5" Type="http://schemas.openxmlformats.org/officeDocument/2006/relationships/tags" Target="../tags/tag2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../media/image41.png"/><Relationship Id="rId5" Type="http://schemas.openxmlformats.org/officeDocument/2006/relationships/tags" Target="../tags/tag48.xml"/><Relationship Id="rId10" Type="http://schemas.openxmlformats.org/officeDocument/2006/relationships/image" Target="../media/image43.png"/><Relationship Id="rId4" Type="http://schemas.openxmlformats.org/officeDocument/2006/relationships/tags" Target="../tags/tag47.xml"/><Relationship Id="rId9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image" Target="../media/image41.png"/><Relationship Id="rId5" Type="http://schemas.openxmlformats.org/officeDocument/2006/relationships/tags" Target="../tags/tag56.xml"/><Relationship Id="rId10" Type="http://schemas.openxmlformats.org/officeDocument/2006/relationships/image" Target="../media/image44.png"/><Relationship Id="rId4" Type="http://schemas.openxmlformats.org/officeDocument/2006/relationships/tags" Target="../tags/tag55.xml"/><Relationship Id="rId9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63.xml"/><Relationship Id="rId7" Type="http://schemas.openxmlformats.org/officeDocument/2006/relationships/image" Target="../media/image48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4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tags" Target="../tags/tag70.xml"/><Relationship Id="rId7" Type="http://schemas.openxmlformats.org/officeDocument/2006/relationships/image" Target="../media/image53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image" Target="../media/image53.png"/><Relationship Id="rId5" Type="http://schemas.openxmlformats.org/officeDocument/2006/relationships/tags" Target="../tags/tag77.xml"/><Relationship Id="rId10" Type="http://schemas.openxmlformats.org/officeDocument/2006/relationships/image" Target="../media/image55.png"/><Relationship Id="rId4" Type="http://schemas.openxmlformats.org/officeDocument/2006/relationships/tags" Target="../tags/tag76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39873"/>
            <a:ext cx="10800000" cy="297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3809" y="1086396"/>
            <a:ext cx="1876190" cy="33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 b="5484"/>
          <a:stretch>
            <a:fillRect/>
          </a:stretch>
        </p:blipFill>
        <p:spPr>
          <a:xfrm>
            <a:off x="3803968" y="1628775"/>
            <a:ext cx="4584065" cy="339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62035"/>
            <a:ext cx="10800000" cy="70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0462857" y="5283617"/>
            <a:ext cx="247619" cy="28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89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2238438"/>
            <a:ext cx="257142" cy="2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77300"/>
            <a:ext cx="10800000" cy="125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7567619" y="6014196"/>
            <a:ext cx="590476" cy="33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16280" r="12218" b="5483"/>
          <a:stretch>
            <a:fillRect/>
          </a:stretch>
        </p:blipFill>
        <p:spPr>
          <a:xfrm>
            <a:off x="4086543" y="2780665"/>
            <a:ext cx="4018915" cy="241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952" y="4915159"/>
            <a:ext cx="457142" cy="29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5553304"/>
            <a:ext cx="228571" cy="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9523" y="5496156"/>
            <a:ext cx="4523809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90" y="756735"/>
            <a:ext cx="10787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3933190"/>
            <a:ext cx="240474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205" y="4013835"/>
            <a:ext cx="2420620" cy="242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35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283321"/>
            <a:ext cx="6285714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315" y="2874645"/>
            <a:ext cx="306895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466090"/>
            <a:ext cx="2571428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315" y="4048125"/>
            <a:ext cx="191389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315" y="4639310"/>
            <a:ext cx="222758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4760" y="5220970"/>
            <a:ext cx="1004633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3" y="685165"/>
            <a:ext cx="10064115" cy="176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680" y="4071620"/>
            <a:ext cx="10064115" cy="268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1"/>
          <a:stretch>
            <a:fillRect/>
          </a:stretch>
        </p:blipFill>
        <p:spPr>
          <a:xfrm>
            <a:off x="3391853" y="2565400"/>
            <a:ext cx="5408295" cy="142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8030" y="2582545"/>
            <a:ext cx="5512435" cy="141097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559560" y="4199255"/>
            <a:ext cx="6796405" cy="250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973" y="756920"/>
            <a:ext cx="9838055" cy="112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1988820"/>
            <a:ext cx="9838055" cy="457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559560" y="2636520"/>
            <a:ext cx="450723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631950" y="3140710"/>
            <a:ext cx="306324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695190" y="3140710"/>
            <a:ext cx="21831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703705" y="3716655"/>
            <a:ext cx="385699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703705" y="4250055"/>
            <a:ext cx="290639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631950" y="4783455"/>
            <a:ext cx="490474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703705" y="5300980"/>
            <a:ext cx="393382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1730375" y="5850255"/>
            <a:ext cx="54806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013" y="680720"/>
            <a:ext cx="9959975" cy="605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9920" y="3112135"/>
            <a:ext cx="60515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2575" y="4220845"/>
            <a:ext cx="403225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31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44" r="59994"/>
          <a:stretch>
            <a:fillRect/>
          </a:stretch>
        </p:blipFill>
        <p:spPr>
          <a:xfrm>
            <a:off x="7031990" y="4581340"/>
            <a:ext cx="4320540" cy="209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670" y="972185"/>
            <a:ext cx="102781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3" r="28663"/>
          <a:stretch>
            <a:fillRect/>
          </a:stretch>
        </p:blipFill>
        <p:spPr>
          <a:xfrm>
            <a:off x="9120505" y="1556385"/>
            <a:ext cx="2663735" cy="245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9077960" y="1657350"/>
            <a:ext cx="2707640" cy="258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695325" y="1582420"/>
            <a:ext cx="7515860" cy="15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623570" y="3267075"/>
            <a:ext cx="412750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4799965" y="3267075"/>
            <a:ext cx="182689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551815" y="3808730"/>
            <a:ext cx="337312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629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504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96190" y="1708176"/>
            <a:ext cx="266666" cy="29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577142" y="3596587"/>
            <a:ext cx="295238" cy="3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72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636970"/>
            <a:ext cx="10800000" cy="2403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905" y="4437380"/>
            <a:ext cx="3030855" cy="2199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980440"/>
            <a:ext cx="6650990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6180" y="908685"/>
            <a:ext cx="3291205" cy="236410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1"/>
            </p:custDataLst>
          </p:nvPr>
        </p:nvSpPr>
        <p:spPr bwMode="white">
          <a:xfrm>
            <a:off x="623570" y="2132965"/>
            <a:ext cx="672274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551815" y="3193415"/>
            <a:ext cx="675576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95325" y="4248785"/>
            <a:ext cx="596392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174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6" r="38887"/>
          <a:stretch>
            <a:fillRect/>
          </a:stretch>
        </p:blipFill>
        <p:spPr>
          <a:xfrm>
            <a:off x="3280728" y="1846580"/>
            <a:ext cx="5630545" cy="236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4209865"/>
            <a:ext cx="10800000" cy="2397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67263"/>
            <a:ext cx="4980952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6" r="38887"/>
          <a:stretch>
            <a:fillRect/>
          </a:stretch>
        </p:blipFill>
        <p:spPr>
          <a:xfrm>
            <a:off x="6384290" y="1916430"/>
            <a:ext cx="5158105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623570" y="1556385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23570" y="2060575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551815" y="2636520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623570" y="3213100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551815" y="3716655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623570" y="4293235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551815" y="4869180"/>
            <a:ext cx="594042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351"/>
            <a:ext cx="3857142" cy="35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6" r="38887"/>
          <a:stretch>
            <a:fillRect/>
          </a:stretch>
        </p:blipFill>
        <p:spPr>
          <a:xfrm>
            <a:off x="6697980" y="981710"/>
            <a:ext cx="5158105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623570" y="1556385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551815" y="2103755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646430" y="2715895"/>
            <a:ext cx="603123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623570" y="3622675"/>
            <a:ext cx="1014920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479425" y="4559300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479425" y="5156835"/>
            <a:ext cx="48774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white">
          <a:xfrm>
            <a:off x="681990" y="5661025"/>
            <a:ext cx="647509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81450" y="2223770"/>
            <a:ext cx="42291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363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356610"/>
            <a:ext cx="290639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083425" y="3284855"/>
            <a:ext cx="4015105" cy="314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425" y="3458210"/>
            <a:ext cx="3168015" cy="290131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83475" y="3429000"/>
            <a:ext cx="3148965" cy="2886710"/>
          </a:xfrm>
          <a:prstGeom prst="rect">
            <a:avLst/>
          </a:prstGeom>
        </p:spPr>
      </p:pic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white">
          <a:xfrm>
            <a:off x="551815" y="3927475"/>
            <a:ext cx="6600825" cy="163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4"/>
            </p:custDataLst>
          </p:nvPr>
        </p:nvSpPr>
        <p:spPr bwMode="white">
          <a:xfrm>
            <a:off x="479425" y="5732780"/>
            <a:ext cx="43726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3" grpId="0" bldLvl="0" animBg="1"/>
      <p:bldP spid="3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608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white">
          <a:xfrm>
            <a:off x="7752080" y="836295"/>
            <a:ext cx="383413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6685" y="4221480"/>
            <a:ext cx="1738630" cy="250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1716135"/>
            <a:ext cx="295238" cy="2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666" y="2918201"/>
            <a:ext cx="314285" cy="28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2918460"/>
            <a:ext cx="1738630" cy="250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5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2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019211"/>
            <a:ext cx="333333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3536730"/>
            <a:ext cx="304761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6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15260"/>
            <a:ext cx="5576570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6315" y="2637155"/>
            <a:ext cx="2186305" cy="2859405"/>
          </a:xfrm>
          <a:prstGeom prst="rect">
            <a:avLst/>
          </a:prstGeom>
        </p:spPr>
      </p:pic>
      <p:sp useBgFill="1">
        <p:nvSpPr>
          <p:cNvPr id="19" name="矩形 18"/>
          <p:cNvSpPr/>
          <p:nvPr>
            <p:custDataLst>
              <p:tags r:id="rId1"/>
            </p:custDataLst>
          </p:nvPr>
        </p:nvSpPr>
        <p:spPr bwMode="white">
          <a:xfrm>
            <a:off x="6740525" y="2853055"/>
            <a:ext cx="1669415" cy="264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720090" y="3789045"/>
            <a:ext cx="333819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4079875" y="3716655"/>
            <a:ext cx="191960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767715" y="4352925"/>
            <a:ext cx="40398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767715" y="4914265"/>
            <a:ext cx="311340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1"/>
            </p:custDataLst>
          </p:nvPr>
        </p:nvSpPr>
        <p:spPr bwMode="white">
          <a:xfrm>
            <a:off x="695325" y="1052830"/>
            <a:ext cx="74002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681990" y="1628775"/>
            <a:ext cx="187134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2495550" y="1628775"/>
            <a:ext cx="308737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720090" y="2204720"/>
            <a:ext cx="297688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3792220" y="2214245"/>
            <a:ext cx="416433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681990" y="2780665"/>
            <a:ext cx="297497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623570" y="3256280"/>
            <a:ext cx="20872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3" t="32394" r="6215" b="17047"/>
          <a:stretch>
            <a:fillRect/>
          </a:stretch>
        </p:blipFill>
        <p:spPr>
          <a:xfrm>
            <a:off x="8832215" y="1052830"/>
            <a:ext cx="2016670" cy="281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450150"/>
            <a:ext cx="304762" cy="28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5" r="77557" b="6565"/>
          <a:stretch>
            <a:fillRect/>
          </a:stretch>
        </p:blipFill>
        <p:spPr>
          <a:xfrm>
            <a:off x="4884103" y="3500755"/>
            <a:ext cx="242379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4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385774"/>
            <a:ext cx="295238" cy="30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6" t="19383" r="55556" b="6571"/>
          <a:stretch>
            <a:fillRect/>
          </a:stretch>
        </p:blipFill>
        <p:spPr>
          <a:xfrm>
            <a:off x="5232128" y="3436620"/>
            <a:ext cx="1727745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414661"/>
            <a:ext cx="295238" cy="29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3" t="12222" r="5192" b="6571"/>
          <a:stretch>
            <a:fillRect/>
          </a:stretch>
        </p:blipFill>
        <p:spPr>
          <a:xfrm>
            <a:off x="3700780" y="3573145"/>
            <a:ext cx="479044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2402408"/>
            <a:ext cx="266666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2348623"/>
            <a:ext cx="1552380" cy="34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714" y="2530261"/>
            <a:ext cx="295237" cy="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095" y="2348623"/>
            <a:ext cx="1295238" cy="34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0" r="76222"/>
          <a:stretch>
            <a:fillRect/>
          </a:stretch>
        </p:blipFill>
        <p:spPr>
          <a:xfrm>
            <a:off x="4811985" y="3429185"/>
            <a:ext cx="2568030" cy="269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6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380" y="1791838"/>
            <a:ext cx="228571" cy="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1734640"/>
            <a:ext cx="3247619" cy="39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10885" b="980"/>
          <a:stretch>
            <a:fillRect/>
          </a:stretch>
        </p:blipFill>
        <p:spPr>
          <a:xfrm>
            <a:off x="2891473" y="2268220"/>
            <a:ext cx="6409055" cy="288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39200"/>
            <a:ext cx="10800000" cy="125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739047" y="5976096"/>
            <a:ext cx="771428" cy="33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2023-12-16T16:12:48Z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