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8" r:id="rId3"/>
    <p:sldId id="357" r:id="rId4"/>
    <p:sldId id="356" r:id="rId5"/>
    <p:sldId id="354" r:id="rId6"/>
    <p:sldId id="352" r:id="rId7"/>
    <p:sldId id="350" r:id="rId8"/>
    <p:sldId id="348" r:id="rId9"/>
    <p:sldId id="347" r:id="rId10"/>
    <p:sldId id="345" r:id="rId11"/>
    <p:sldId id="344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1" r:id="rId21"/>
    <p:sldId id="330" r:id="rId22"/>
    <p:sldId id="329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25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9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image" Target="../media/image28.png"/><Relationship Id="rId5" Type="http://schemas.openxmlformats.org/officeDocument/2006/relationships/tags" Target="../tags/tag29.xml"/><Relationship Id="rId10" Type="http://schemas.openxmlformats.org/officeDocument/2006/relationships/image" Target="../media/image30.png"/><Relationship Id="rId4" Type="http://schemas.openxmlformats.org/officeDocument/2006/relationships/tags" Target="../tags/tag28.xml"/><Relationship Id="rId9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28.png"/><Relationship Id="rId5" Type="http://schemas.openxmlformats.org/officeDocument/2006/relationships/image" Target="../media/image31.png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37.xml"/><Relationship Id="rId7" Type="http://schemas.openxmlformats.org/officeDocument/2006/relationships/image" Target="../media/image32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image" Target="../media/image35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87780" y="3014345"/>
            <a:ext cx="961580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781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3914467"/>
            <a:ext cx="1038095" cy="4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07" t="9516" r="33555" b="6527"/>
          <a:stretch>
            <a:fillRect/>
          </a:stretch>
        </p:blipFill>
        <p:spPr>
          <a:xfrm>
            <a:off x="8832215" y="3717290"/>
            <a:ext cx="2258695" cy="277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670" y="756920"/>
            <a:ext cx="10106660" cy="365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1855" y="3686810"/>
            <a:ext cx="117729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3" r="6884" b="4225"/>
          <a:stretch>
            <a:fillRect/>
          </a:stretch>
        </p:blipFill>
        <p:spPr>
          <a:xfrm>
            <a:off x="2326640" y="4509135"/>
            <a:ext cx="7538720" cy="199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0952" y="4976581"/>
            <a:ext cx="323809" cy="4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549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67" r="69996" b="177"/>
          <a:stretch>
            <a:fillRect/>
          </a:stretch>
        </p:blipFill>
        <p:spPr>
          <a:xfrm>
            <a:off x="8112125" y="4437380"/>
            <a:ext cx="3240405" cy="230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75" t="5362" r="27993" b="3605"/>
          <a:stretch>
            <a:fillRect/>
          </a:stretch>
        </p:blipFill>
        <p:spPr>
          <a:xfrm>
            <a:off x="4511993" y="2632075"/>
            <a:ext cx="3168015" cy="381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0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695325" y="1052830"/>
            <a:ext cx="10102850" cy="557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0" t="2657" r="7321" b="40270"/>
          <a:stretch>
            <a:fillRect/>
          </a:stretch>
        </p:blipFill>
        <p:spPr>
          <a:xfrm>
            <a:off x="7104380" y="2924810"/>
            <a:ext cx="4248785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5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47445"/>
            <a:ext cx="5304790" cy="14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"/>
            </p:custDataLst>
          </p:nvPr>
        </p:nvSpPr>
        <p:spPr bwMode="white">
          <a:xfrm>
            <a:off x="767080" y="2853055"/>
            <a:ext cx="5157470" cy="14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2"/>
            </p:custDataLst>
          </p:nvPr>
        </p:nvSpPr>
        <p:spPr bwMode="white">
          <a:xfrm>
            <a:off x="720090" y="4653280"/>
            <a:ext cx="516064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3"/>
            </p:custDataLst>
          </p:nvPr>
        </p:nvSpPr>
        <p:spPr bwMode="white">
          <a:xfrm>
            <a:off x="681990" y="5589270"/>
            <a:ext cx="855789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矩形 31"/>
          <p:cNvSpPr/>
          <p:nvPr>
            <p:custDataLst>
              <p:tags r:id="rId1"/>
            </p:custDataLst>
          </p:nvPr>
        </p:nvSpPr>
        <p:spPr bwMode="white">
          <a:xfrm>
            <a:off x="623570" y="1124585"/>
            <a:ext cx="477329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180" y="2060575"/>
            <a:ext cx="586041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551180" y="2939415"/>
            <a:ext cx="283972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720090" y="3860800"/>
            <a:ext cx="605853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720090" y="4653280"/>
            <a:ext cx="508127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0" t="2657" r="7321" b="40270"/>
          <a:stretch>
            <a:fillRect/>
          </a:stretch>
        </p:blipFill>
        <p:spPr>
          <a:xfrm>
            <a:off x="7893446" y="1557020"/>
            <a:ext cx="3853341" cy="2808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869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r="7991" b="4696"/>
          <a:stretch>
            <a:fillRect/>
          </a:stretch>
        </p:blipFill>
        <p:spPr>
          <a:xfrm>
            <a:off x="8439785" y="3717290"/>
            <a:ext cx="3080385" cy="283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518" y="756920"/>
            <a:ext cx="10260965" cy="1696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2421255"/>
            <a:ext cx="10260965" cy="86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40" y="3429000"/>
            <a:ext cx="10260965" cy="33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551180" y="2621915"/>
            <a:ext cx="635444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83615" y="3500755"/>
            <a:ext cx="407289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11225" y="4290060"/>
            <a:ext cx="591883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695325" y="5156835"/>
            <a:ext cx="585851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695325" y="5949315"/>
            <a:ext cx="617093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144965"/>
            <a:ext cx="390476" cy="40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4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5325" y="1187450"/>
            <a:ext cx="8528685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2420620"/>
            <a:ext cx="647636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623570" y="3284855"/>
            <a:ext cx="635317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r="7991" b="4696"/>
          <a:stretch>
            <a:fillRect/>
          </a:stretch>
        </p:blipFill>
        <p:spPr>
          <a:xfrm>
            <a:off x="8184232" y="3017520"/>
            <a:ext cx="3080385" cy="283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18" y="828490"/>
            <a:ext cx="103549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225" y="908685"/>
            <a:ext cx="542099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39470" y="1772920"/>
            <a:ext cx="511746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911860" y="2636520"/>
            <a:ext cx="8922385" cy="21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839470" y="5085080"/>
            <a:ext cx="61741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839470" y="5955030"/>
            <a:ext cx="323532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r="7991" b="4696"/>
          <a:stretch>
            <a:fillRect/>
          </a:stretch>
        </p:blipFill>
        <p:spPr>
          <a:xfrm>
            <a:off x="8472170" y="764540"/>
            <a:ext cx="2748915" cy="252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8"/>
          <a:stretch>
            <a:fillRect/>
          </a:stretch>
        </p:blipFill>
        <p:spPr>
          <a:xfrm>
            <a:off x="263525" y="765810"/>
            <a:ext cx="9000000" cy="3000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3" r="63768" b="4854"/>
          <a:stretch>
            <a:fillRect/>
          </a:stretch>
        </p:blipFill>
        <p:spPr>
          <a:xfrm>
            <a:off x="9552305" y="908685"/>
            <a:ext cx="2413635" cy="279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1"/>
          <a:stretch>
            <a:fillRect/>
          </a:stretch>
        </p:blipFill>
        <p:spPr>
          <a:xfrm>
            <a:off x="917575" y="3651885"/>
            <a:ext cx="8999855" cy="302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24" t="3093" r="26497" b="4854"/>
          <a:stretch>
            <a:fillRect/>
          </a:stretch>
        </p:blipFill>
        <p:spPr>
          <a:xfrm>
            <a:off x="9552305" y="3860800"/>
            <a:ext cx="2376805" cy="279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9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180" y="1052830"/>
            <a:ext cx="974471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3" r="63768" b="4854"/>
          <a:stretch>
            <a:fillRect/>
          </a:stretch>
        </p:blipFill>
        <p:spPr>
          <a:xfrm>
            <a:off x="4799856" y="3212976"/>
            <a:ext cx="2413635" cy="279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443" y="779145"/>
            <a:ext cx="8667115" cy="59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15415" y="908685"/>
            <a:ext cx="8313420" cy="575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220653"/>
            <a:ext cx="371428" cy="40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50" y="972185"/>
            <a:ext cx="9951720" cy="346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115" y="2060575"/>
            <a:ext cx="67754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7" r="68226" b="6570"/>
          <a:stretch>
            <a:fillRect/>
          </a:stretch>
        </p:blipFill>
        <p:spPr>
          <a:xfrm>
            <a:off x="9048115" y="2853055"/>
            <a:ext cx="2672080" cy="3084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5" y="836930"/>
            <a:ext cx="9238615" cy="3222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3357245"/>
            <a:ext cx="55626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t="6097" r="11553" b="6567"/>
          <a:stretch>
            <a:fillRect/>
          </a:stretch>
        </p:blipFill>
        <p:spPr>
          <a:xfrm>
            <a:off x="9480550" y="1772920"/>
            <a:ext cx="2583180" cy="277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8905"/>
            <a:ext cx="9237600" cy="169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018" y="716915"/>
            <a:ext cx="9625965" cy="5055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060" y="5188585"/>
            <a:ext cx="57467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5843905"/>
            <a:ext cx="9625965" cy="77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68" y="685165"/>
            <a:ext cx="9918065" cy="351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95" y="3691255"/>
            <a:ext cx="61912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8" r="30891"/>
          <a:stretch>
            <a:fillRect/>
          </a:stretch>
        </p:blipFill>
        <p:spPr>
          <a:xfrm>
            <a:off x="2875280" y="4436745"/>
            <a:ext cx="6441440" cy="222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2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781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5714" y="3923991"/>
            <a:ext cx="323809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" r="71560" b="8072"/>
          <a:stretch>
            <a:fillRect/>
          </a:stretch>
        </p:blipFill>
        <p:spPr>
          <a:xfrm>
            <a:off x="9071610" y="3573145"/>
            <a:ext cx="2271395" cy="3035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2023-12-16T16:46:46Z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