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6195" y="2909570"/>
            <a:ext cx="70389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514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8095" y="3782757"/>
            <a:ext cx="952380" cy="43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4689132"/>
            <a:ext cx="933333" cy="43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58095" y="5605048"/>
            <a:ext cx="942857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r="18727"/>
          <a:stretch>
            <a:fillRect/>
          </a:stretch>
        </p:blipFill>
        <p:spPr>
          <a:xfrm>
            <a:off x="4295775" y="332740"/>
            <a:ext cx="4423410" cy="201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2440786"/>
            <a:ext cx="952380" cy="419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r="18727"/>
          <a:stretch>
            <a:fillRect/>
          </a:stretch>
        </p:blipFill>
        <p:spPr>
          <a:xfrm>
            <a:off x="2567940" y="3203575"/>
            <a:ext cx="6789420" cy="308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4504" y="3230131"/>
            <a:ext cx="7206248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4504" y="4165139"/>
            <a:ext cx="7206248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8043" y="5100147"/>
            <a:ext cx="4092655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6863" y="6035154"/>
            <a:ext cx="7506141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r="18727"/>
          <a:stretch>
            <a:fillRect/>
          </a:stretch>
        </p:blipFill>
        <p:spPr>
          <a:xfrm>
            <a:off x="7608570" y="4332605"/>
            <a:ext cx="4423410" cy="201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3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490980" y="4391660"/>
            <a:ext cx="2910840" cy="214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3914601" y="3695727"/>
            <a:ext cx="1325419" cy="382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476700"/>
            <a:ext cx="10800000" cy="535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716773"/>
            <a:ext cx="2761904" cy="2116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14875" y="2693035"/>
            <a:ext cx="3077210" cy="252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703570" y="1706245"/>
            <a:ext cx="179006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10800000" cy="470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5519" y="2502377"/>
            <a:ext cx="2761904" cy="2117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51705" y="2573655"/>
            <a:ext cx="2819400" cy="2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706110" y="1440180"/>
            <a:ext cx="1787525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46228" y="4384401"/>
            <a:ext cx="3425336" cy="42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7482" y="5298288"/>
            <a:ext cx="2294724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7482" y="6128331"/>
            <a:ext cx="2009977" cy="44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1855" y="4148955"/>
            <a:ext cx="3851783" cy="49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0976" y="5138808"/>
            <a:ext cx="2580412" cy="424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0976" y="6138088"/>
            <a:ext cx="2260215" cy="48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0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3072130" y="4293235"/>
            <a:ext cx="4940300" cy="249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65" y="991685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6769" y="1344338"/>
            <a:ext cx="4714285" cy="4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6769" y="2354642"/>
            <a:ext cx="4714285" cy="4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6769" y="3364947"/>
            <a:ext cx="4457142" cy="4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6769" y="4375251"/>
            <a:ext cx="4200000" cy="476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40103" y="4384782"/>
            <a:ext cx="1876190" cy="4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06769" y="5356962"/>
            <a:ext cx="8923809" cy="4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7824470" y="1728470"/>
            <a:ext cx="4159250" cy="2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2023-07-10T09:33:58Z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