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9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3025" y="2876550"/>
            <a:ext cx="950595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2" b="11014"/>
          <a:stretch>
            <a:fillRect/>
          </a:stretch>
        </p:blipFill>
        <p:spPr>
          <a:xfrm>
            <a:off x="1775460" y="972185"/>
            <a:ext cx="5448300" cy="483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2302510" y="1106170"/>
            <a:ext cx="3470910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717040" y="2104390"/>
            <a:ext cx="275336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719580" y="3077845"/>
            <a:ext cx="2424430" cy="71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721485" y="4149725"/>
            <a:ext cx="2219960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697355" y="5099685"/>
            <a:ext cx="5382260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5664200" y="1772920"/>
            <a:ext cx="5915025" cy="268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5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72000"/>
            <a:ext cx="1070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25040" y="1094105"/>
            <a:ext cx="4206240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5920" y="2138680"/>
            <a:ext cx="323151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9095" y="3088640"/>
            <a:ext cx="2647950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3220" y="4078605"/>
            <a:ext cx="525780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4490" y="5091430"/>
            <a:ext cx="5000625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13535" y="6051550"/>
            <a:ext cx="830897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9" t="47650" r="2682"/>
          <a:stretch>
            <a:fillRect/>
          </a:stretch>
        </p:blipFill>
        <p:spPr>
          <a:xfrm>
            <a:off x="5592445" y="1844675"/>
            <a:ext cx="5930900" cy="215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05714" y="4099776"/>
            <a:ext cx="428571" cy="41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1904" y="3382229"/>
            <a:ext cx="428571" cy="41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5238" y="1353670"/>
            <a:ext cx="447619" cy="43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0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3213100"/>
            <a:ext cx="4682490" cy="3161030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5807710" y="4004945"/>
            <a:ext cx="1584325" cy="1656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7392035" y="4004945"/>
            <a:ext cx="1584325" cy="1656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V="1">
            <a:off x="5880100" y="4076700"/>
            <a:ext cx="3096260" cy="14408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53333" y="5432361"/>
            <a:ext cx="533334" cy="4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7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659835" y="5708895"/>
            <a:ext cx="402455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378575" y="4013835"/>
            <a:ext cx="245491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984240" y="4797425"/>
            <a:ext cx="1626235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5984240" y="5625465"/>
            <a:ext cx="1022350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29523" y="4623551"/>
            <a:ext cx="476190" cy="409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25030" y="2477770"/>
            <a:ext cx="313309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777355" y="3530600"/>
            <a:ext cx="239077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6777355" y="4551680"/>
            <a:ext cx="121920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960"/>
            <a:ext cx="10800000" cy="2372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2214245" y="2673350"/>
            <a:ext cx="7471410" cy="338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2023-07-10T14:46:53Z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