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81" r:id="rId6"/>
    <p:sldId id="383" r:id="rId7"/>
    <p:sldId id="382" r:id="rId8"/>
    <p:sldId id="369" r:id="rId9"/>
    <p:sldId id="368" r:id="rId10"/>
    <p:sldId id="367" r:id="rId11"/>
    <p:sldId id="366" r:id="rId12"/>
    <p:sldId id="365" r:id="rId13"/>
    <p:sldId id="384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3500" y="2890520"/>
            <a:ext cx="95250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4340" y="2218055"/>
            <a:ext cx="365188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363525"/>
            <a:ext cx="2600000" cy="42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354437"/>
            <a:ext cx="2800000" cy="5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7770" y="5266055"/>
            <a:ext cx="708914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528069"/>
            <a:ext cx="4942857" cy="51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4539052"/>
            <a:ext cx="9723809" cy="49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5550034"/>
            <a:ext cx="780952" cy="49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93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214620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3509166"/>
            <a:ext cx="5409523" cy="58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93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214620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4253865" y="1252855"/>
            <a:ext cx="54356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940425" y="1274445"/>
            <a:ext cx="65278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824761" y="1343696"/>
            <a:ext cx="447619" cy="40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462857" y="1353227"/>
            <a:ext cx="504761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729523" y="2477848"/>
            <a:ext cx="542857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6786666" y="2468317"/>
            <a:ext cx="800000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8491428" y="2477848"/>
            <a:ext cx="780953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9120000" y="4126657"/>
            <a:ext cx="1057142" cy="4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5433695" y="4682490"/>
            <a:ext cx="168656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93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214620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5129466"/>
            <a:ext cx="923809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00952" y="5129466"/>
            <a:ext cx="647619" cy="41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809" y="5129466"/>
            <a:ext cx="647619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5129466"/>
            <a:ext cx="647620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20000" y="5129466"/>
            <a:ext cx="638095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4436520"/>
            <a:ext cx="4152380" cy="50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858735"/>
            <a:ext cx="3171428" cy="3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4868616"/>
            <a:ext cx="2600000" cy="37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5811807"/>
            <a:ext cx="2276190" cy="514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