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1620" y="1752600"/>
            <a:ext cx="40481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09495" y="3602990"/>
            <a:ext cx="75723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3533904"/>
            <a:ext cx="4942857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2090" y="4533900"/>
            <a:ext cx="675386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2421255"/>
            <a:ext cx="3478530" cy="380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9189" y="3261799"/>
            <a:ext cx="4086704" cy="47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2594" y="4211445"/>
            <a:ext cx="7029841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1459" y="5187716"/>
            <a:ext cx="1976865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0324" y="6075235"/>
            <a:ext cx="5717840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2421255"/>
            <a:ext cx="3478530" cy="380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4356736"/>
            <a:ext cx="647619" cy="42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4356736"/>
            <a:ext cx="952380" cy="42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9679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7750" y="1854575"/>
            <a:ext cx="342857" cy="43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6798" y="1854575"/>
            <a:ext cx="952380" cy="43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1084" y="3513339"/>
            <a:ext cx="647619" cy="42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61084" y="3513339"/>
            <a:ext cx="952380" cy="42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3296123"/>
            <a:ext cx="2590476" cy="4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4296258"/>
            <a:ext cx="1295238" cy="3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548571" y="3334223"/>
            <a:ext cx="2600000" cy="38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548571" y="4296258"/>
            <a:ext cx="1295238" cy="3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890"/>
            <a:ext cx="10800000" cy="42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05474" y="2800517"/>
            <a:ext cx="2390476" cy="41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3791308"/>
            <a:ext cx="1333333" cy="37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95950" y="2838624"/>
            <a:ext cx="1819047" cy="37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495950" y="3791308"/>
            <a:ext cx="1009523" cy="37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4910" y="4540974"/>
            <a:ext cx="2148132" cy="35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5554" y="5371167"/>
            <a:ext cx="1865708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5554" y="6141450"/>
            <a:ext cx="1805800" cy="45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255"/>
            <a:ext cx="10800000" cy="534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8703" y="3927627"/>
            <a:ext cx="3447619" cy="41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7274" y="4881469"/>
            <a:ext cx="2714285" cy="37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7274" y="5759004"/>
            <a:ext cx="2390476" cy="476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6854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8550" y="4909820"/>
            <a:ext cx="58610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162881"/>
            <a:ext cx="4952380" cy="5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3040" y="3162935"/>
            <a:ext cx="859599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2421255"/>
            <a:ext cx="3478530" cy="380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