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1" r:id="rId7"/>
    <p:sldId id="370" r:id="rId8"/>
    <p:sldId id="368" r:id="rId9"/>
    <p:sldId id="367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0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9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62275" y="3042920"/>
            <a:ext cx="62674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2419800"/>
            <a:ext cx="10800000" cy="4549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83605" y="4413152"/>
            <a:ext cx="647619" cy="581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34"/>
          <a:stretch>
            <a:fillRect/>
          </a:stretch>
        </p:blipFill>
        <p:spPr>
          <a:xfrm>
            <a:off x="4368165" y="-387350"/>
            <a:ext cx="6369050" cy="468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273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1"/>
          <a:stretch>
            <a:fillRect/>
          </a:stretch>
        </p:blipFill>
        <p:spPr>
          <a:xfrm>
            <a:off x="6096000" y="3213100"/>
            <a:ext cx="3448050" cy="367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1196340"/>
            <a:ext cx="7891780" cy="460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1"/>
          <a:stretch>
            <a:fillRect/>
          </a:stretch>
        </p:blipFill>
        <p:spPr>
          <a:xfrm>
            <a:off x="767715" y="1988820"/>
            <a:ext cx="2636520" cy="280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875" y="1480820"/>
            <a:ext cx="6980555" cy="389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23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87"/>
          <a:stretch>
            <a:fillRect/>
          </a:stretch>
        </p:blipFill>
        <p:spPr>
          <a:xfrm>
            <a:off x="5232400" y="2493010"/>
            <a:ext cx="4008210" cy="427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3434530"/>
            <a:ext cx="10800000" cy="3423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06843" y="5837479"/>
            <a:ext cx="609523" cy="543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11605" y="5837479"/>
            <a:ext cx="609523" cy="543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25891" y="5837479"/>
            <a:ext cx="609523" cy="543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87"/>
          <a:stretch>
            <a:fillRect/>
          </a:stretch>
        </p:blipFill>
        <p:spPr>
          <a:xfrm>
            <a:off x="4728210" y="-171450"/>
            <a:ext cx="4008210" cy="427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5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0"/>
          <a:stretch>
            <a:fillRect/>
          </a:stretch>
        </p:blipFill>
        <p:spPr>
          <a:xfrm>
            <a:off x="4079875" y="2348865"/>
            <a:ext cx="6024335" cy="383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0" y="2780480"/>
            <a:ext cx="10800000" cy="397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0"/>
          <a:stretch>
            <a:fillRect/>
          </a:stretch>
        </p:blipFill>
        <p:spPr>
          <a:xfrm>
            <a:off x="4008120" y="-27305"/>
            <a:ext cx="4335780" cy="276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850" y="3084195"/>
            <a:ext cx="8870950" cy="3453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895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34"/>
          <a:stretch>
            <a:fillRect/>
          </a:stretch>
        </p:blipFill>
        <p:spPr>
          <a:xfrm>
            <a:off x="4512310" y="1412875"/>
            <a:ext cx="782456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9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43809" y="1267746"/>
            <a:ext cx="428571" cy="419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34"/>
          <a:stretch>
            <a:fillRect/>
          </a:stretch>
        </p:blipFill>
        <p:spPr>
          <a:xfrm>
            <a:off x="4224020" y="2493010"/>
            <a:ext cx="6003290" cy="441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2023-07-10T05:10:08Z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