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74" r:id="rId5"/>
    <p:sldId id="373" r:id="rId6"/>
    <p:sldId id="372" r:id="rId7"/>
    <p:sldId id="371" r:id="rId8"/>
    <p:sldId id="370" r:id="rId9"/>
    <p:sldId id="368" r:id="rId10"/>
    <p:sldId id="388" r:id="rId11"/>
    <p:sldId id="367" r:id="rId12"/>
    <p:sldId id="366" r:id="rId13"/>
    <p:sldId id="389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8.png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4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1600" y="2880995"/>
            <a:ext cx="94488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4707992"/>
            <a:ext cx="904761" cy="42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6190" y="4717523"/>
            <a:ext cx="923809" cy="41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4707992"/>
            <a:ext cx="923809" cy="42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72380" y="4707992"/>
            <a:ext cx="914285" cy="42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15238" y="4707992"/>
            <a:ext cx="923809" cy="42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48"/>
          <a:stretch>
            <a:fillRect/>
          </a:stretch>
        </p:blipFill>
        <p:spPr>
          <a:xfrm>
            <a:off x="720090" y="97218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 b="58348"/>
          <a:stretch>
            <a:fillRect/>
          </a:stretch>
        </p:blipFill>
        <p:spPr>
          <a:xfrm>
            <a:off x="720090" y="972185"/>
            <a:ext cx="6528525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3" r="90892" b="26337"/>
          <a:stretch>
            <a:fillRect/>
          </a:stretch>
        </p:blipFill>
        <p:spPr>
          <a:xfrm>
            <a:off x="720090" y="2924810"/>
            <a:ext cx="983615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51068"/>
          <a:stretch>
            <a:fillRect/>
          </a:stretch>
        </p:blipFill>
        <p:spPr>
          <a:xfrm>
            <a:off x="1775550" y="2924995"/>
            <a:ext cx="9744620" cy="187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17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0952" y="2990163"/>
            <a:ext cx="3371428" cy="5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10640" y="3999865"/>
            <a:ext cx="980249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10476" y="5010098"/>
            <a:ext cx="1314285" cy="4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51068" r="32221"/>
          <a:stretch>
            <a:fillRect/>
          </a:stretch>
        </p:blipFill>
        <p:spPr>
          <a:xfrm>
            <a:off x="5592445" y="4950460"/>
            <a:ext cx="6264820" cy="18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29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677" y="4191471"/>
            <a:ext cx="3153156" cy="48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3812" y="5175322"/>
            <a:ext cx="1759693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2744" y="6087620"/>
            <a:ext cx="5886487" cy="465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51068" r="32221"/>
          <a:stretch>
            <a:fillRect/>
          </a:stretch>
        </p:blipFill>
        <p:spPr>
          <a:xfrm>
            <a:off x="5592445" y="3658870"/>
            <a:ext cx="6264820" cy="18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55"/>
          <a:stretch>
            <a:fillRect/>
          </a:stretch>
        </p:blipFill>
        <p:spPr>
          <a:xfrm>
            <a:off x="695960" y="621030"/>
            <a:ext cx="735203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2277110"/>
            <a:ext cx="9884410" cy="199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699885" y="2493010"/>
            <a:ext cx="65786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0" t="30245" r="3040"/>
          <a:stretch>
            <a:fillRect/>
          </a:stretch>
        </p:blipFill>
        <p:spPr>
          <a:xfrm>
            <a:off x="3719830" y="4293235"/>
            <a:ext cx="3509010" cy="233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19830" y="4220845"/>
            <a:ext cx="3515360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31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1904" y="1905728"/>
            <a:ext cx="2533333" cy="55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2993319"/>
            <a:ext cx="9466667" cy="56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9523" y="4090450"/>
            <a:ext cx="609523" cy="56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6710" y="3789045"/>
            <a:ext cx="446278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05"/>
          <a:stretch>
            <a:fillRect/>
          </a:stretch>
        </p:blipFill>
        <p:spPr>
          <a:xfrm>
            <a:off x="720090" y="972185"/>
            <a:ext cx="10800080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42248" r="3552"/>
          <a:stretch>
            <a:fillRect/>
          </a:stretch>
        </p:blipFill>
        <p:spPr>
          <a:xfrm>
            <a:off x="1559560" y="3501390"/>
            <a:ext cx="685038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32215" y="2348865"/>
            <a:ext cx="2246630" cy="3931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2355339"/>
            <a:ext cx="952380" cy="41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14" y="3366607"/>
            <a:ext cx="1276190" cy="55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81904" y="4454198"/>
            <a:ext cx="1228571" cy="56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908685"/>
            <a:ext cx="2794000" cy="488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0"/>
          <a:stretch>
            <a:fillRect/>
          </a:stretch>
        </p:blipFill>
        <p:spPr>
          <a:xfrm>
            <a:off x="695960" y="1412875"/>
            <a:ext cx="9812020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 b="75666"/>
          <a:stretch>
            <a:fillRect/>
          </a:stretch>
        </p:blipFill>
        <p:spPr>
          <a:xfrm>
            <a:off x="695960" y="548640"/>
            <a:ext cx="6847840" cy="98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9935" y="3573145"/>
            <a:ext cx="1622425" cy="297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225" y="3429000"/>
            <a:ext cx="1883410" cy="329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2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8950"/>
            <a:ext cx="10800000" cy="22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3412213"/>
            <a:ext cx="790476" cy="34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3412213"/>
            <a:ext cx="780952" cy="333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3809" y="3412213"/>
            <a:ext cx="1028571" cy="34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077150"/>
            <a:ext cx="10800000" cy="22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2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8950"/>
            <a:ext cx="10800000" cy="22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