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5" r:id="rId13"/>
    <p:sldId id="385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48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8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image" Target="../media/image13.png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13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tags" Target="../tags/tag20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image" Target="../media/image15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27.xml"/><Relationship Id="rId15" Type="http://schemas.openxmlformats.org/officeDocument/2006/relationships/tags" Target="../tags/tag26.xml"/><Relationship Id="rId14" Type="http://schemas.openxmlformats.org/officeDocument/2006/relationships/tags" Target="../tags/tag25.xml"/><Relationship Id="rId13" Type="http://schemas.openxmlformats.org/officeDocument/2006/relationships/image" Target="../media/image12.png"/><Relationship Id="rId12" Type="http://schemas.openxmlformats.org/officeDocument/2006/relationships/tags" Target="../tags/tag24.xml"/><Relationship Id="rId11" Type="http://schemas.openxmlformats.org/officeDocument/2006/relationships/tags" Target="../tags/tag23.xml"/><Relationship Id="rId10" Type="http://schemas.openxmlformats.org/officeDocument/2006/relationships/tags" Target="../tags/tag22.xml"/><Relationship Id="rId1" Type="http://schemas.openxmlformats.org/officeDocument/2006/relationships/tags" Target="../tags/tag14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7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8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19170" y="2995295"/>
            <a:ext cx="515302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8" t="5511"/>
          <a:stretch>
            <a:fillRect/>
          </a:stretch>
        </p:blipFill>
        <p:spPr>
          <a:xfrm>
            <a:off x="3072130" y="188595"/>
            <a:ext cx="6996430" cy="3625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733" b="80796"/>
          <a:stretch>
            <a:fillRect/>
          </a:stretch>
        </p:blipFill>
        <p:spPr>
          <a:xfrm>
            <a:off x="767715" y="621030"/>
            <a:ext cx="1000850" cy="1033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3710120"/>
            <a:ext cx="10800000" cy="2965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163955" y="4899025"/>
            <a:ext cx="4646295" cy="597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1235710" y="5808345"/>
            <a:ext cx="7945755" cy="674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7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2270969"/>
            <a:ext cx="4419047" cy="487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10640" y="3164840"/>
            <a:ext cx="3666490" cy="655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8" t="5511"/>
          <a:stretch>
            <a:fillRect/>
          </a:stretch>
        </p:blipFill>
        <p:spPr>
          <a:xfrm>
            <a:off x="5664200" y="2564765"/>
            <a:ext cx="6996430" cy="3625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764355"/>
            <a:ext cx="104892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5124973" y="2070078"/>
            <a:ext cx="2950683" cy="500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2933065" y="4580255"/>
            <a:ext cx="1415415" cy="588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5156200" y="4545965"/>
            <a:ext cx="1558925" cy="676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auto">
          <a:xfrm>
            <a:off x="7095490" y="4556125"/>
            <a:ext cx="1438275" cy="602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7"/>
            </p:custDataLst>
          </p:nvPr>
        </p:nvSpPr>
        <p:spPr bwMode="auto">
          <a:xfrm>
            <a:off x="8605520" y="4580255"/>
            <a:ext cx="1456690" cy="558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8"/>
            </p:custDataLst>
          </p:nvPr>
        </p:nvSpPr>
        <p:spPr bwMode="auto">
          <a:xfrm>
            <a:off x="2941955" y="5570855"/>
            <a:ext cx="1405890" cy="601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9"/>
            </p:custDataLst>
          </p:nvPr>
        </p:nvSpPr>
        <p:spPr bwMode="auto">
          <a:xfrm>
            <a:off x="5054600" y="5571490"/>
            <a:ext cx="1564640" cy="726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0"/>
            </p:custDataLst>
          </p:nvPr>
        </p:nvSpPr>
        <p:spPr bwMode="auto">
          <a:xfrm>
            <a:off x="7095490" y="5469255"/>
            <a:ext cx="1438275" cy="737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1"/>
            </p:custDataLst>
          </p:nvPr>
        </p:nvSpPr>
        <p:spPr bwMode="auto">
          <a:xfrm>
            <a:off x="8616315" y="5571490"/>
            <a:ext cx="1456690" cy="558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8" t="5511" b="49909"/>
          <a:stretch>
            <a:fillRect/>
          </a:stretch>
        </p:blipFill>
        <p:spPr>
          <a:xfrm>
            <a:off x="8117840" y="1701165"/>
            <a:ext cx="4074160" cy="996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img_16777215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51" t="50538"/>
          <a:stretch>
            <a:fillRect/>
          </a:stretch>
        </p:blipFill>
        <p:spPr>
          <a:xfrm>
            <a:off x="10416540" y="5661025"/>
            <a:ext cx="1337945" cy="1105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img_16777215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8" t="50538" r="71626"/>
          <a:stretch>
            <a:fillRect/>
          </a:stretch>
        </p:blipFill>
        <p:spPr>
          <a:xfrm>
            <a:off x="10416540" y="3091815"/>
            <a:ext cx="863600" cy="1105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9" name="img_16777215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93" t="50538" r="34665"/>
          <a:stretch>
            <a:fillRect/>
          </a:stretch>
        </p:blipFill>
        <p:spPr>
          <a:xfrm>
            <a:off x="10416540" y="4292600"/>
            <a:ext cx="1144905" cy="1105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  <p:bldP spid="12" grpId="0" bldLvl="0" animBg="1"/>
      <p:bldP spid="5" grpId="0" bldLvl="0" animBg="1"/>
      <p:bldP spid="6" grpId="0" bldLvl="0" animBg="1"/>
      <p:bldP spid="7" grpId="0" bldLvl="0" animBg="1"/>
      <p:bldP spid="11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244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251710" y="6011545"/>
            <a:ext cx="1040765" cy="549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701484" y="4350388"/>
            <a:ext cx="136895" cy="91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5503545" y="6021705"/>
            <a:ext cx="1134745" cy="459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860" y="980890"/>
            <a:ext cx="10800000" cy="4179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98526" y="2250049"/>
            <a:ext cx="171428" cy="114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12465" y="4356100"/>
            <a:ext cx="1350010" cy="645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202170" y="4324350"/>
            <a:ext cx="1339850" cy="676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60" y="476885"/>
            <a:ext cx="8782050" cy="6334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03930" y="5373370"/>
            <a:ext cx="447675" cy="422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08015" y="3442335"/>
            <a:ext cx="1002030" cy="2288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4439920" y="3789045"/>
            <a:ext cx="1973580" cy="2158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980890"/>
            <a:ext cx="10800000" cy="5302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70281" y="4538160"/>
            <a:ext cx="476190" cy="419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86880" y="2144395"/>
            <a:ext cx="1230630" cy="2670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293995" y="2497455"/>
            <a:ext cx="2723515" cy="2317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3775" y="972000"/>
            <a:ext cx="10800000" cy="5162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80441" y="4467415"/>
            <a:ext cx="476190" cy="419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19570" y="2077085"/>
            <a:ext cx="1308100" cy="2667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160010" y="2420620"/>
            <a:ext cx="1913890" cy="2667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9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4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91428" y="3373800"/>
            <a:ext cx="4752380" cy="438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91428" y="4345957"/>
            <a:ext cx="3704761" cy="447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00952" y="5289521"/>
            <a:ext cx="2761904" cy="505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3" t="43044" r="42886"/>
          <a:stretch>
            <a:fillRect/>
          </a:stretch>
        </p:blipFill>
        <p:spPr>
          <a:xfrm>
            <a:off x="6407150" y="2060575"/>
            <a:ext cx="5112930" cy="248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6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01115" y="2239645"/>
            <a:ext cx="5186045" cy="673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20165" y="3314700"/>
            <a:ext cx="5086350" cy="561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3" t="43044" r="42886"/>
          <a:stretch>
            <a:fillRect/>
          </a:stretch>
        </p:blipFill>
        <p:spPr>
          <a:xfrm>
            <a:off x="6528435" y="2060575"/>
            <a:ext cx="5112930" cy="248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COMMONDATA" val="eyJoZGlkIjoiYTNjM2EwNWJlZTJhNGZjOTUwNGJmNTFmZWFlMWExNzk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2023-07-10T13:37:31Z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