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2952750"/>
            <a:ext cx="58293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3526792"/>
            <a:ext cx="485714" cy="6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3507726"/>
            <a:ext cx="2076190" cy="476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4518204"/>
            <a:ext cx="6685714" cy="486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3040" y="5519420"/>
            <a:ext cx="617156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1989455"/>
            <a:ext cx="5654040" cy="18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717925"/>
            <a:ext cx="4693920" cy="19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8103870" cy="389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161" y="3717109"/>
            <a:ext cx="2419047" cy="562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32400" y="3789045"/>
            <a:ext cx="263715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581525"/>
            <a:ext cx="5654040" cy="18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365625"/>
            <a:ext cx="603440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96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155" y="1412875"/>
            <a:ext cx="8836660" cy="537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057775" y="4906010"/>
            <a:ext cx="134429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320280" y="4941570"/>
            <a:ext cx="134429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057775" y="5877560"/>
            <a:ext cx="137668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320405" y="5969455"/>
            <a:ext cx="1344186" cy="4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0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3809" y="1153308"/>
            <a:ext cx="2142857" cy="57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250702"/>
            <a:ext cx="1523809" cy="553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88255" y="2132965"/>
            <a:ext cx="3735070" cy="443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1325628"/>
            <a:ext cx="1571428" cy="47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9630" y="2275205"/>
            <a:ext cx="1593215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96225" y="2132965"/>
            <a:ext cx="3735070" cy="443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22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1609090"/>
            <a:ext cx="5111750" cy="524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112760" y="6054090"/>
            <a:ext cx="75882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10800000" cy="496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78517" y="4528186"/>
            <a:ext cx="561904" cy="57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4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147820"/>
            <a:ext cx="5654040" cy="18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10" y="3501390"/>
            <a:ext cx="603440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9467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7692" y="4690678"/>
            <a:ext cx="1344185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45375" y="4652010"/>
            <a:ext cx="134429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83480" y="5647690"/>
            <a:ext cx="141859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45500" y="5744030"/>
            <a:ext cx="1344186" cy="4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