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70" r:id="rId8"/>
    <p:sldId id="369" r:id="rId9"/>
    <p:sldId id="387" r:id="rId10"/>
    <p:sldId id="367" r:id="rId11"/>
    <p:sldId id="388" r:id="rId12"/>
    <p:sldId id="389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5720" y="2914650"/>
            <a:ext cx="70199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962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80490" y="1426210"/>
            <a:ext cx="472948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62405" y="2327275"/>
            <a:ext cx="464756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535430" y="3056890"/>
            <a:ext cx="8909050" cy="163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535430" y="4907915"/>
            <a:ext cx="8818245" cy="1442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34108" r="2729"/>
          <a:stretch>
            <a:fillRect/>
          </a:stretch>
        </p:blipFill>
        <p:spPr>
          <a:xfrm>
            <a:off x="6816090" y="1124585"/>
            <a:ext cx="4382770" cy="163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34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88795" y="2293620"/>
            <a:ext cx="398843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58095" y="3303353"/>
            <a:ext cx="3114285" cy="4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58095" y="4313353"/>
            <a:ext cx="2533333" cy="485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4318000" y="4260850"/>
            <a:ext cx="364807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219835" y="5248275"/>
            <a:ext cx="341312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34108" r="2729"/>
          <a:stretch>
            <a:fillRect/>
          </a:stretch>
        </p:blipFill>
        <p:spPr>
          <a:xfrm>
            <a:off x="6312535" y="1866900"/>
            <a:ext cx="5012690" cy="187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2661708"/>
            <a:ext cx="352380" cy="44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00952" y="3406325"/>
            <a:ext cx="361904" cy="43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9739047" y="2661708"/>
            <a:ext cx="352380" cy="44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8634285" y="2661708"/>
            <a:ext cx="342858" cy="43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7939047" y="2661708"/>
            <a:ext cx="228572" cy="43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438400" y="5978525"/>
            <a:ext cx="190055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244715" y="5977890"/>
            <a:ext cx="138049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340935"/>
            <a:ext cx="10800000" cy="360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501265" y="3956685"/>
            <a:ext cx="2145665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181215" y="3956685"/>
            <a:ext cx="2258695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692600"/>
            <a:ext cx="8173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3102974" y="5111723"/>
            <a:ext cx="367603" cy="30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574030" y="3271520"/>
            <a:ext cx="932815" cy="21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4730115" y="3429635"/>
            <a:ext cx="1776730" cy="199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10800000" cy="522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3826136" y="4359752"/>
            <a:ext cx="476190" cy="4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702327" y="1976290"/>
            <a:ext cx="1104761" cy="476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5073650" y="2538730"/>
            <a:ext cx="2924175" cy="219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6072" y="5025667"/>
            <a:ext cx="847798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898" y="5025667"/>
            <a:ext cx="3932340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35091" y="6081968"/>
            <a:ext cx="838778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9898" y="6081968"/>
            <a:ext cx="3932340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81735" y="3133090"/>
            <a:ext cx="501396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81100" y="4109720"/>
            <a:ext cx="10102850" cy="190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34108" r="2729"/>
          <a:stretch>
            <a:fillRect/>
          </a:stretch>
        </p:blipFill>
        <p:spPr>
          <a:xfrm>
            <a:off x="6384290" y="2060575"/>
            <a:ext cx="5447030" cy="203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4900"/>
            <a:ext cx="10800000" cy="259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34108" r="2729"/>
          <a:stretch>
            <a:fillRect/>
          </a:stretch>
        </p:blipFill>
        <p:spPr>
          <a:xfrm>
            <a:off x="2423795" y="2997200"/>
            <a:ext cx="7134860" cy="26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