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85" r:id="rId6"/>
    <p:sldId id="371" r:id="rId7"/>
    <p:sldId id="370" r:id="rId8"/>
    <p:sldId id="369" r:id="rId9"/>
    <p:sldId id="368" r:id="rId10"/>
    <p:sldId id="386" r:id="rId11"/>
    <p:sldId id="387" r:id="rId12"/>
    <p:sldId id="388" r:id="rId13"/>
    <p:sldId id="365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3.png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15.png"/><Relationship Id="rId2" Type="http://schemas.openxmlformats.org/officeDocument/2006/relationships/tags" Target="../tags/tag23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6.png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7.png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12.png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5200" y="2919095"/>
            <a:ext cx="51816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915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944101" y="3298786"/>
            <a:ext cx="2850408" cy="43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54461" y="4252950"/>
            <a:ext cx="1906101" cy="35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454461" y="5145837"/>
            <a:ext cx="1853639" cy="446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369695" y="5916930"/>
            <a:ext cx="5310505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89"/>
          <a:stretch>
            <a:fillRect/>
          </a:stretch>
        </p:blipFill>
        <p:spPr>
          <a:xfrm>
            <a:off x="720090" y="613410"/>
            <a:ext cx="10800080" cy="1229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89"/>
          <a:stretch>
            <a:fillRect/>
          </a:stretch>
        </p:blipFill>
        <p:spPr>
          <a:xfrm>
            <a:off x="1775460" y="2039620"/>
            <a:ext cx="5833200" cy="4175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2299179" y="2382573"/>
            <a:ext cx="2847619" cy="486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737274" y="3431053"/>
            <a:ext cx="2171428" cy="37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737274" y="4374685"/>
            <a:ext cx="2104761" cy="514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737274" y="5375506"/>
            <a:ext cx="5533333" cy="505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65"/>
          <a:stretch>
            <a:fillRect/>
          </a:stretch>
        </p:blipFill>
        <p:spPr>
          <a:xfrm>
            <a:off x="4944110" y="1917065"/>
            <a:ext cx="7435850" cy="160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6939" y="5008535"/>
            <a:ext cx="1976305" cy="40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16939" y="6006330"/>
            <a:ext cx="979086" cy="35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842074" y="5008535"/>
            <a:ext cx="1740598" cy="40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842074" y="6006330"/>
            <a:ext cx="988152" cy="35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-243390"/>
            <a:ext cx="10800000" cy="410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329" y="1844710"/>
            <a:ext cx="2123809" cy="429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329" y="2903063"/>
            <a:ext cx="1333333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437520" y="1844710"/>
            <a:ext cx="2076190" cy="429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437520" y="2903063"/>
            <a:ext cx="1038095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96380"/>
            <a:ext cx="10800000" cy="4358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161329" y="4923110"/>
            <a:ext cx="2123809" cy="371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161329" y="5934167"/>
            <a:ext cx="1076190" cy="371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5437520" y="4923110"/>
            <a:ext cx="2076190" cy="371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5437520" y="5934167"/>
            <a:ext cx="1038095" cy="371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9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8363539" y="4277505"/>
            <a:ext cx="608619" cy="40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108068" y="5128516"/>
            <a:ext cx="2864089" cy="40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6108068" y="5979527"/>
            <a:ext cx="2864089" cy="41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0"/>
          <a:stretch>
            <a:fillRect/>
          </a:stretch>
        </p:blipFill>
        <p:spPr>
          <a:xfrm>
            <a:off x="4295775" y="1484630"/>
            <a:ext cx="7345135" cy="345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05208" y="2686819"/>
            <a:ext cx="533333" cy="52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71875" y="4127759"/>
            <a:ext cx="561904" cy="51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62857" y="3612420"/>
            <a:ext cx="647619" cy="42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77142" y="3612420"/>
            <a:ext cx="647619" cy="42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77142" y="3612420"/>
            <a:ext cx="923809" cy="42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39047" y="4527511"/>
            <a:ext cx="923809" cy="42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62857" y="4527511"/>
            <a:ext cx="923809" cy="42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48571" y="4527511"/>
            <a:ext cx="952380" cy="42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39047" y="5433071"/>
            <a:ext cx="923809" cy="42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34285" y="5433071"/>
            <a:ext cx="952380" cy="42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148571" y="5433071"/>
            <a:ext cx="952380" cy="42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410" y="1340935"/>
            <a:ext cx="10800000" cy="417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41457" y="1779390"/>
            <a:ext cx="647619" cy="42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12886" y="1779390"/>
            <a:ext cx="952380" cy="42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27171" y="2694426"/>
            <a:ext cx="647619" cy="42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17648" y="2684895"/>
            <a:ext cx="933333" cy="4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89076" y="2694426"/>
            <a:ext cx="1228571" cy="42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74790" y="3590400"/>
            <a:ext cx="952380" cy="4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050981" y="3590400"/>
            <a:ext cx="1266666" cy="4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65267" y="4505437"/>
            <a:ext cx="961904" cy="42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098600" y="4505437"/>
            <a:ext cx="952380" cy="42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472380" y="3431866"/>
            <a:ext cx="3609523" cy="495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45895" y="4433570"/>
            <a:ext cx="5593715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2023-07-10T10:04:46Z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