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4" r:id="rId5"/>
    <p:sldId id="385" r:id="rId6"/>
    <p:sldId id="373" r:id="rId7"/>
    <p:sldId id="372" r:id="rId8"/>
    <p:sldId id="371" r:id="rId9"/>
    <p:sldId id="369" r:id="rId10"/>
    <p:sldId id="368" r:id="rId11"/>
    <p:sldId id="367" r:id="rId12"/>
    <p:sldId id="366" r:id="rId13"/>
    <p:sldId id="364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4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1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tags" Target="../tags/tag12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tags" Target="../tags/tag13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10.xml"/><Relationship Id="rId8" Type="http://schemas.openxmlformats.org/officeDocument/2006/relationships/tags" Target="../tags/tag9.xml"/><Relationship Id="rId7" Type="http://schemas.openxmlformats.org/officeDocument/2006/relationships/tags" Target="../tags/tag8.xml"/><Relationship Id="rId6" Type="http://schemas.openxmlformats.org/officeDocument/2006/relationships/tags" Target="../tags/tag7.xml"/><Relationship Id="rId5" Type="http://schemas.openxmlformats.org/officeDocument/2006/relationships/image" Target="../media/image9.png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14320" y="2985770"/>
            <a:ext cx="6562725" cy="8858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05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15238" y="2335390"/>
            <a:ext cx="2104761" cy="3909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20000" y="3365083"/>
            <a:ext cx="2076190" cy="3622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20000" y="4328037"/>
            <a:ext cx="1761904" cy="4862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82090" y="5309870"/>
            <a:ext cx="4337685" cy="645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83" t="37662" r="3309" b="22348"/>
          <a:stretch>
            <a:fillRect/>
          </a:stretch>
        </p:blipFill>
        <p:spPr>
          <a:xfrm>
            <a:off x="6240145" y="2924810"/>
            <a:ext cx="5184685" cy="2303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38783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440"/>
          <a:stretch>
            <a:fillRect/>
          </a:stretch>
        </p:blipFill>
        <p:spPr>
          <a:xfrm>
            <a:off x="5476240" y="3429000"/>
            <a:ext cx="6440170" cy="3126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972000"/>
            <a:ext cx="10800000" cy="40578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07334" y="1362539"/>
            <a:ext cx="2133333" cy="3905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45429" y="2391278"/>
            <a:ext cx="2171428" cy="3714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45429" y="3334289"/>
            <a:ext cx="2114285" cy="5143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06450" y="4302125"/>
            <a:ext cx="7940675" cy="727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440"/>
          <a:stretch>
            <a:fillRect/>
          </a:stretch>
        </p:blipFill>
        <p:spPr>
          <a:xfrm>
            <a:off x="5592445" y="692785"/>
            <a:ext cx="6440170" cy="3126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87665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145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415238" y="1287005"/>
            <a:ext cx="3600000" cy="5631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415238" y="2384752"/>
            <a:ext cx="3904761" cy="5536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87665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67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643809" y="1286637"/>
            <a:ext cx="2457142" cy="448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643809" y="2402170"/>
            <a:ext cx="1857142" cy="4290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643809" y="3441427"/>
            <a:ext cx="1485714" cy="562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710180" y="4502150"/>
            <a:ext cx="3947795" cy="617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10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72380" y="3557178"/>
            <a:ext cx="2076190" cy="3720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872380" y="4568354"/>
            <a:ext cx="771428" cy="3624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710476" y="3557178"/>
            <a:ext cx="2076189" cy="3720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auto">
          <a:xfrm>
            <a:off x="6710476" y="4558815"/>
            <a:ext cx="1038094" cy="3720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693870"/>
            <a:ext cx="10800000" cy="36025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61329" y="2209249"/>
            <a:ext cx="2114285" cy="3716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61329" y="3219501"/>
            <a:ext cx="1066666" cy="3716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047044" y="2209249"/>
            <a:ext cx="2076190" cy="3716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auto">
          <a:xfrm>
            <a:off x="6047044" y="3219501"/>
            <a:ext cx="1009523" cy="3716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501840"/>
            <a:ext cx="10800000" cy="3298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auto">
          <a:xfrm>
            <a:off x="1161329" y="5084349"/>
            <a:ext cx="2114285" cy="3813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7"/>
            </p:custDataLst>
          </p:nvPr>
        </p:nvSpPr>
        <p:spPr bwMode="auto">
          <a:xfrm>
            <a:off x="1161329" y="6094867"/>
            <a:ext cx="1076190" cy="3717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8"/>
            </p:custDataLst>
          </p:nvPr>
        </p:nvSpPr>
        <p:spPr bwMode="auto">
          <a:xfrm>
            <a:off x="6047044" y="5084349"/>
            <a:ext cx="2076190" cy="3813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9"/>
            </p:custDataLst>
          </p:nvPr>
        </p:nvSpPr>
        <p:spPr bwMode="auto">
          <a:xfrm>
            <a:off x="6047044" y="6094867"/>
            <a:ext cx="771428" cy="3622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2" grpId="0" bldLvl="0" animBg="1"/>
      <p:bldP spid="8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993"/>
          <a:stretch>
            <a:fillRect/>
          </a:stretch>
        </p:blipFill>
        <p:spPr>
          <a:xfrm>
            <a:off x="2567940" y="1052830"/>
            <a:ext cx="6696800" cy="4857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224992" y="2652944"/>
            <a:ext cx="1142857" cy="5239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063088" y="3234004"/>
            <a:ext cx="1152380" cy="5334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262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67523" y="3323392"/>
            <a:ext cx="2039746" cy="37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21329" y="4344151"/>
            <a:ext cx="1985110" cy="3554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21329" y="5301113"/>
            <a:ext cx="1684612" cy="464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84630" y="6176010"/>
            <a:ext cx="4119245" cy="482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COMMONDATA" val="eyJoZGlkIjoiYTNjM2EwNWJlZTJhNGZjOTUwNGJmNTFmZWFlMWExNzk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36</cp:revision>
  <dcterms:created xsi:type="dcterms:W3CDTF">2015-09-16T06:52:00Z</dcterms:created>
  <dcterms:modified xsi:type="dcterms:W3CDTF">2023-07-10T04:15:28Z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