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89" r:id="rId6"/>
    <p:sldId id="374" r:id="rId7"/>
    <p:sldId id="390" r:id="rId8"/>
    <p:sldId id="373" r:id="rId9"/>
    <p:sldId id="391" r:id="rId10"/>
    <p:sldId id="392" r:id="rId11"/>
    <p:sldId id="370" r:id="rId12"/>
    <p:sldId id="369" r:id="rId13"/>
    <p:sldId id="368" r:id="rId14"/>
    <p:sldId id="366" r:id="rId15"/>
    <p:sldId id="393" r:id="rId16"/>
    <p:sldId id="365" r:id="rId17"/>
    <p:sldId id="394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4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5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9020" y="2876550"/>
            <a:ext cx="75533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9575800" cy="381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/>
          <a:stretch>
            <a:fillRect/>
          </a:stretch>
        </p:blipFill>
        <p:spPr>
          <a:xfrm>
            <a:off x="9120505" y="3356610"/>
            <a:ext cx="3989705" cy="344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80890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1048" y="1276356"/>
            <a:ext cx="3161904" cy="4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9619" y="2267598"/>
            <a:ext cx="2695238" cy="4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9619" y="3258840"/>
            <a:ext cx="2371428" cy="4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9619" y="4259613"/>
            <a:ext cx="2180952" cy="4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9619" y="5212730"/>
            <a:ext cx="4761904" cy="4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803130" cy="435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35" y="4861560"/>
            <a:ext cx="5728970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184372"/>
            <a:ext cx="4933333" cy="515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167635"/>
            <a:ext cx="8352380" cy="49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76"/>
          <a:stretch>
            <a:fillRect/>
          </a:stretch>
        </p:blipFill>
        <p:spPr>
          <a:xfrm>
            <a:off x="7536180" y="3789045"/>
            <a:ext cx="2705735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803130" cy="435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35" y="4861560"/>
            <a:ext cx="5728970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156778"/>
            <a:ext cx="4942857" cy="514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137762"/>
            <a:ext cx="8361904" cy="50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0"/>
          <a:stretch>
            <a:fillRect/>
          </a:stretch>
        </p:blipFill>
        <p:spPr>
          <a:xfrm>
            <a:off x="7392670" y="3789045"/>
            <a:ext cx="2849245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803130" cy="435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35" y="4861560"/>
            <a:ext cx="5728970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4498340"/>
            <a:ext cx="700468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5480244"/>
            <a:ext cx="8514285" cy="51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76"/>
          <a:stretch>
            <a:fillRect/>
          </a:stretch>
        </p:blipFill>
        <p:spPr>
          <a:xfrm>
            <a:off x="9264650" y="3068955"/>
            <a:ext cx="2705735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05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2"/>
          <a:stretch>
            <a:fillRect/>
          </a:stretch>
        </p:blipFill>
        <p:spPr>
          <a:xfrm>
            <a:off x="720090" y="756920"/>
            <a:ext cx="10800080" cy="180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9047" y="2025616"/>
            <a:ext cx="323809" cy="400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9047" y="2025616"/>
            <a:ext cx="314284" cy="400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364990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3"/>
          <a:stretch>
            <a:fillRect/>
          </a:stretch>
        </p:blipFill>
        <p:spPr>
          <a:xfrm>
            <a:off x="1826895" y="2636520"/>
            <a:ext cx="8586470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05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305905"/>
            <a:ext cx="4419047" cy="51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590" y="3279140"/>
            <a:ext cx="684403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149090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05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364990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420169"/>
            <a:ext cx="2647619" cy="42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401494"/>
            <a:ext cx="2590476" cy="42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363764"/>
            <a:ext cx="2800000" cy="5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5354617"/>
            <a:ext cx="7828571" cy="50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2421255"/>
            <a:ext cx="550418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675765" y="3433445"/>
            <a:ext cx="2521585" cy="19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396190" y="2498443"/>
            <a:ext cx="1495238" cy="42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584950" y="3557270"/>
            <a:ext cx="2265045" cy="181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8234285" y="2498443"/>
            <a:ext cx="1495238" cy="42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268545"/>
            <a:ext cx="10800000" cy="357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520825" y="2701290"/>
            <a:ext cx="2494280" cy="192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570281" y="1764861"/>
            <a:ext cx="1476190" cy="42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371590" y="2701925"/>
            <a:ext cx="2313305" cy="193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8417900" y="1764861"/>
            <a:ext cx="1485714" cy="42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