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69" r:id="rId8"/>
    <p:sldId id="366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34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image" Target="../media/image10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image" Target="../media/image13.png"/><Relationship Id="rId4" Type="http://schemas.openxmlformats.org/officeDocument/2006/relationships/tags" Target="../tags/tag22.xml"/><Relationship Id="rId3" Type="http://schemas.openxmlformats.org/officeDocument/2006/relationships/image" Target="../media/image12.png"/><Relationship Id="rId2" Type="http://schemas.openxmlformats.org/officeDocument/2006/relationships/tags" Target="../tags/tag2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5.png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6670" y="3004820"/>
            <a:ext cx="70580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27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85" b="12333"/>
          <a:stretch>
            <a:fillRect/>
          </a:stretch>
        </p:blipFill>
        <p:spPr>
          <a:xfrm>
            <a:off x="9840595" y="2708910"/>
            <a:ext cx="2284730" cy="382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0" r="26119" b="62338"/>
          <a:stretch>
            <a:fillRect/>
          </a:stretch>
        </p:blipFill>
        <p:spPr>
          <a:xfrm>
            <a:off x="1023620" y="4533265"/>
            <a:ext cx="3240315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801739" y="4633590"/>
            <a:ext cx="2154492" cy="34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415629" y="5445402"/>
            <a:ext cx="1691160" cy="3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415415" y="6251575"/>
            <a:ext cx="192659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0"/>
          <a:stretch>
            <a:fillRect/>
          </a:stretch>
        </p:blipFill>
        <p:spPr>
          <a:xfrm>
            <a:off x="3359785" y="1701165"/>
            <a:ext cx="8434705" cy="230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16"/>
          <a:stretch>
            <a:fillRect/>
          </a:stretch>
        </p:blipFill>
        <p:spPr>
          <a:xfrm>
            <a:off x="720090" y="469900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 b="25631"/>
          <a:stretch>
            <a:fillRect/>
          </a:stretch>
        </p:blipFill>
        <p:spPr>
          <a:xfrm>
            <a:off x="1234440" y="3270885"/>
            <a:ext cx="386397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710540" y="3670903"/>
            <a:ext cx="3161904" cy="41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96254" y="4652355"/>
            <a:ext cx="2638095" cy="41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96254" y="5633808"/>
            <a:ext cx="2323809" cy="48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548191"/>
            <a:ext cx="2600000" cy="42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4578667"/>
            <a:ext cx="1295238" cy="37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577142" y="3595898"/>
            <a:ext cx="2600000" cy="37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577142" y="4578667"/>
            <a:ext cx="1304761" cy="37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-171635"/>
            <a:ext cx="10800000" cy="402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1945088"/>
            <a:ext cx="2638095" cy="429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2965311"/>
            <a:ext cx="1333333" cy="37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13710" y="1945088"/>
            <a:ext cx="2600000" cy="429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913710" y="2965311"/>
            <a:ext cx="1295238" cy="37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80" y="3357060"/>
            <a:ext cx="10800000" cy="419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94984" y="4864619"/>
            <a:ext cx="2647619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194984" y="5876019"/>
            <a:ext cx="1333333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5947365" y="4864619"/>
            <a:ext cx="2609523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5947365" y="5876019"/>
            <a:ext cx="1028571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23"/>
          <a:stretch>
            <a:fillRect/>
          </a:stretch>
        </p:blipFill>
        <p:spPr>
          <a:xfrm>
            <a:off x="720090" y="398145"/>
            <a:ext cx="10800080" cy="187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5245735" y="3429000"/>
            <a:ext cx="6886575" cy="229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3"/>
          <a:stretch>
            <a:fillRect/>
          </a:stretch>
        </p:blipFill>
        <p:spPr>
          <a:xfrm>
            <a:off x="1477645" y="2995930"/>
            <a:ext cx="7032715" cy="39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991840" y="3224697"/>
            <a:ext cx="3438095" cy="42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439459" y="4235904"/>
            <a:ext cx="2685714" cy="41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439459" y="5247112"/>
            <a:ext cx="2371428" cy="486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355725" y="6220460"/>
            <a:ext cx="708533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6"/>
          <a:stretch>
            <a:fillRect/>
          </a:stretch>
        </p:blipFill>
        <p:spPr>
          <a:xfrm>
            <a:off x="720090" y="2062030"/>
            <a:ext cx="10800080" cy="117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149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65" y="1880685"/>
            <a:ext cx="10800000" cy="391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135350" y="2204747"/>
            <a:ext cx="3438095" cy="42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582969" y="3215059"/>
            <a:ext cx="2685714" cy="41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582969" y="4206308"/>
            <a:ext cx="2371428" cy="5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583055" y="5207000"/>
            <a:ext cx="852487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2276475"/>
            <a:ext cx="6675120" cy="274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