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3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7570" y="2886075"/>
            <a:ext cx="78962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10800000" cy="561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8526" y="1347296"/>
            <a:ext cx="914285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41383" y="1347296"/>
            <a:ext cx="952380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0431" y="2434747"/>
            <a:ext cx="952380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12812" y="2387051"/>
            <a:ext cx="3980952" cy="48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50907" y="3531737"/>
            <a:ext cx="647619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8631860" y="3531737"/>
            <a:ext cx="1247619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669955" y="4619188"/>
            <a:ext cx="1857142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593764" y="5706639"/>
            <a:ext cx="6142857" cy="4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8832215" y="4509135"/>
            <a:ext cx="2269490" cy="212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476" y="4288678"/>
            <a:ext cx="342857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29523" y="5375176"/>
            <a:ext cx="333333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5714" y="2649400"/>
            <a:ext cx="342857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9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7027" y="3348441"/>
            <a:ext cx="2700985" cy="39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4517" y="4284883"/>
            <a:ext cx="2409703" cy="38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4517" y="5221325"/>
            <a:ext cx="2347915" cy="45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79270" y="6122670"/>
            <a:ext cx="476123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428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966112"/>
            <a:ext cx="3638095" cy="505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4770" y="3879215"/>
            <a:ext cx="3923665" cy="83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/>
          <a:stretch>
            <a:fillRect/>
          </a:stretch>
        </p:blipFill>
        <p:spPr>
          <a:xfrm>
            <a:off x="5808345" y="3573145"/>
            <a:ext cx="587946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2" b="77679"/>
          <a:stretch>
            <a:fillRect/>
          </a:stretch>
        </p:blipFill>
        <p:spPr>
          <a:xfrm>
            <a:off x="720090" y="541655"/>
            <a:ext cx="983705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9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2505" y="2284873"/>
            <a:ext cx="2501920" cy="47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6270" y="3283396"/>
            <a:ext cx="1763346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6270" y="4217200"/>
            <a:ext cx="2206490" cy="49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0109" y="5234215"/>
            <a:ext cx="2068008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9342" y="6168019"/>
            <a:ext cx="4560696" cy="49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/>
          <a:stretch>
            <a:fillRect/>
          </a:stretch>
        </p:blipFill>
        <p:spPr>
          <a:xfrm>
            <a:off x="6096000" y="2564765"/>
            <a:ext cx="587946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3501390"/>
            <a:ext cx="459867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91428" y="3363400"/>
            <a:ext cx="3638095" cy="51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300952" y="4373314"/>
            <a:ext cx="3885714" cy="51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67619" y="5373700"/>
            <a:ext cx="9495238" cy="51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1"/>
          <a:stretch>
            <a:fillRect/>
          </a:stretch>
        </p:blipFill>
        <p:spPr>
          <a:xfrm>
            <a:off x="7464425" y="3213100"/>
            <a:ext cx="2775585" cy="189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4380" y="3213100"/>
            <a:ext cx="326517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326" y="3240824"/>
            <a:ext cx="2460444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7536" y="4164183"/>
            <a:ext cx="2398933" cy="39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7536" y="5078748"/>
            <a:ext cx="2100165" cy="474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3810" y="6010910"/>
            <a:ext cx="434594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525" y="2348865"/>
            <a:ext cx="398145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2023-07-10T12:34:40Z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