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83" r:id="rId9"/>
    <p:sldId id="367" r:id="rId10"/>
    <p:sldId id="366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image" Target="../media/image11.png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6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4575" y="2976245"/>
            <a:ext cx="75628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9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270" y="1249267"/>
            <a:ext cx="4912849" cy="45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270" y="2188397"/>
            <a:ext cx="4671673" cy="465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270" y="3145416"/>
            <a:ext cx="4671673" cy="45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270" y="4084546"/>
            <a:ext cx="4421564" cy="465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4270" y="5032621"/>
            <a:ext cx="4180388" cy="45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270" y="5953863"/>
            <a:ext cx="5439864" cy="474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1772920"/>
            <a:ext cx="6611620" cy="1963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7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7964" y="3961256"/>
            <a:ext cx="314214" cy="40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93319" y="5018858"/>
            <a:ext cx="314214" cy="40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99057" y="5018858"/>
            <a:ext cx="314214" cy="40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299802" y="6006537"/>
            <a:ext cx="2208231" cy="51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24761" y="2581541"/>
            <a:ext cx="647620" cy="428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8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45120" y="3484439"/>
            <a:ext cx="594762" cy="41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72464" y="3484439"/>
            <a:ext cx="631934" cy="41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55595" y="5745634"/>
            <a:ext cx="604055" cy="409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43809" y="2686706"/>
            <a:ext cx="628571" cy="45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96190" y="2686706"/>
            <a:ext cx="609523" cy="45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46730" y="4236720"/>
            <a:ext cx="65913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24761" y="4144207"/>
            <a:ext cx="628571" cy="45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29523" y="5601708"/>
            <a:ext cx="628571" cy="45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95970" y="5601335"/>
            <a:ext cx="60960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29"/>
          <a:stretch>
            <a:fillRect/>
          </a:stretch>
        </p:blipFill>
        <p:spPr>
          <a:xfrm>
            <a:off x="623570" y="476885"/>
            <a:ext cx="9643110" cy="122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700530"/>
            <a:ext cx="6764020" cy="485076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791585" y="5085080"/>
            <a:ext cx="2808605" cy="108013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3791585" y="3098800"/>
            <a:ext cx="2952115" cy="28505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V="1">
            <a:off x="4079875" y="3068955"/>
            <a:ext cx="2592070" cy="10083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3863340" y="2132965"/>
            <a:ext cx="2808605" cy="28803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3902710" y="2221865"/>
            <a:ext cx="2967990" cy="20542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9"/>
          <a:stretch>
            <a:fillRect/>
          </a:stretch>
        </p:blipFill>
        <p:spPr>
          <a:xfrm>
            <a:off x="720090" y="2997385"/>
            <a:ext cx="10220325" cy="373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963741" y="3315661"/>
            <a:ext cx="2938113" cy="459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49705" y="4281805"/>
            <a:ext cx="1817370" cy="40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449705" y="5191125"/>
            <a:ext cx="193230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413971" y="6155098"/>
            <a:ext cx="4208892" cy="46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7" t="6316" r="90674" b="61538"/>
          <a:stretch>
            <a:fillRect/>
          </a:stretch>
        </p:blipFill>
        <p:spPr>
          <a:xfrm>
            <a:off x="720090" y="550545"/>
            <a:ext cx="1055370" cy="100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98"/>
          <a:stretch>
            <a:fillRect/>
          </a:stretch>
        </p:blipFill>
        <p:spPr>
          <a:xfrm>
            <a:off x="720090" y="1259205"/>
            <a:ext cx="10220325" cy="195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7166" r="4216"/>
          <a:stretch>
            <a:fillRect/>
          </a:stretch>
        </p:blipFill>
        <p:spPr>
          <a:xfrm>
            <a:off x="5735955" y="3140710"/>
            <a:ext cx="5958840" cy="188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6666" y="2238855"/>
            <a:ext cx="2390476" cy="39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000" y="3258055"/>
            <a:ext cx="2076190" cy="381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4229628"/>
            <a:ext cx="2019047" cy="48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6195" y="5005070"/>
            <a:ext cx="3913505" cy="84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7166" r="4216"/>
          <a:stretch>
            <a:fillRect/>
          </a:stretch>
        </p:blipFill>
        <p:spPr>
          <a:xfrm>
            <a:off x="5808345" y="2564765"/>
            <a:ext cx="5958840" cy="188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960"/>
            <a:ext cx="10800000" cy="435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752340"/>
            <a:ext cx="6611620" cy="1963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2023-07-10T14:39:19Z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