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2" r:id="rId7"/>
    <p:sldId id="371" r:id="rId8"/>
    <p:sldId id="370" r:id="rId9"/>
    <p:sldId id="369" r:id="rId10"/>
    <p:sldId id="367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9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0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33395" y="1695450"/>
            <a:ext cx="612457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81325" y="3842385"/>
            <a:ext cx="62293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2489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3359785" y="2781300"/>
            <a:ext cx="4413250" cy="387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2997015"/>
            <a:ext cx="10800000" cy="392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54708" y="6121887"/>
            <a:ext cx="609523" cy="533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92803" y="6121887"/>
            <a:ext cx="600000" cy="533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73755" y="6121887"/>
            <a:ext cx="609523" cy="533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97565" y="6121887"/>
            <a:ext cx="609523" cy="533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3359785" y="-243205"/>
            <a:ext cx="4571365" cy="401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22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18"/>
          <a:stretch>
            <a:fillRect/>
          </a:stretch>
        </p:blipFill>
        <p:spPr>
          <a:xfrm>
            <a:off x="4872355" y="3141345"/>
            <a:ext cx="4204970" cy="3623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3788860"/>
            <a:ext cx="10800000" cy="2760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6807" y="5708746"/>
            <a:ext cx="1123809" cy="515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38236" y="5699194"/>
            <a:ext cx="1152380" cy="525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95379" y="5699194"/>
            <a:ext cx="1142857" cy="525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18"/>
          <a:stretch>
            <a:fillRect/>
          </a:stretch>
        </p:blipFill>
        <p:spPr>
          <a:xfrm>
            <a:off x="4152265" y="549910"/>
            <a:ext cx="3944620" cy="3399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205"/>
            <a:ext cx="10800000" cy="280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2835910" y="2743835"/>
            <a:ext cx="5848350" cy="367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3428815"/>
            <a:ext cx="10800000" cy="332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48086" y="5937997"/>
            <a:ext cx="1161904" cy="515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52848" y="5937997"/>
            <a:ext cx="1152380" cy="524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90943" y="5937997"/>
            <a:ext cx="1123809" cy="515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3863975" y="693420"/>
            <a:ext cx="5101590" cy="320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1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0000" y="5765935"/>
            <a:ext cx="619047" cy="543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05714" y="3259311"/>
            <a:ext cx="628571" cy="552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447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3432175" y="3501390"/>
            <a:ext cx="4255770" cy="323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2853690"/>
            <a:ext cx="9414510" cy="410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4" r="52222"/>
          <a:stretch>
            <a:fillRect/>
          </a:stretch>
        </p:blipFill>
        <p:spPr>
          <a:xfrm>
            <a:off x="4368165" y="45085"/>
            <a:ext cx="2400300" cy="253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1225" y="2853055"/>
            <a:ext cx="782955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2023-07-10T05:04:35Z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