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1" r:id="rId5"/>
    <p:sldId id="371" r:id="rId6"/>
    <p:sldId id="382" r:id="rId7"/>
    <p:sldId id="383" r:id="rId8"/>
    <p:sldId id="388" r:id="rId9"/>
    <p:sldId id="385" r:id="rId10"/>
    <p:sldId id="386" r:id="rId11"/>
    <p:sldId id="389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15.png"/><Relationship Id="rId1" Type="http://schemas.openxmlformats.org/officeDocument/2006/relationships/tags" Target="../tags/tag4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9.png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10.png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image" Target="../media/image12.pn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image" Target="../media/image11.png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13.png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image" Target="../media/image11.png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14.png"/><Relationship Id="rId1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7720" y="3033395"/>
            <a:ext cx="54959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2158095" y="3649571"/>
            <a:ext cx="2771428" cy="42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6700952" y="3649571"/>
            <a:ext cx="2771428" cy="42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2158095" y="5841178"/>
            <a:ext cx="2771428" cy="42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6700952" y="5841178"/>
            <a:ext cx="2771428" cy="42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92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4077335"/>
            <a:ext cx="2296160" cy="2425700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4366069" y="5148804"/>
            <a:ext cx="231496" cy="2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5394942" y="5148804"/>
            <a:ext cx="225066" cy="289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6410954" y="5155240"/>
            <a:ext cx="237926" cy="28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4282473" y="6094860"/>
            <a:ext cx="424410" cy="289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5394960" y="6054090"/>
            <a:ext cx="23177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6327359" y="6094860"/>
            <a:ext cx="417979" cy="28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auto">
          <a:xfrm>
            <a:off x="4886960" y="3202940"/>
            <a:ext cx="42418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auto">
          <a:xfrm>
            <a:off x="5716465" y="4209184"/>
            <a:ext cx="417979" cy="289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08500"/>
            <a:ext cx="10737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924810"/>
            <a:ext cx="4551680" cy="3097530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6508016" y="2879026"/>
            <a:ext cx="634373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7467600" y="2839720"/>
            <a:ext cx="57340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8524756" y="2879026"/>
            <a:ext cx="340856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9888186" y="2879026"/>
            <a:ext cx="643841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6650040" y="4337973"/>
            <a:ext cx="340857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auto">
          <a:xfrm>
            <a:off x="7478395" y="4298950"/>
            <a:ext cx="57721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auto">
          <a:xfrm>
            <a:off x="8524756" y="4337973"/>
            <a:ext cx="340856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auto">
          <a:xfrm>
            <a:off x="10030210" y="4337973"/>
            <a:ext cx="340856" cy="41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2"/>
            </p:custDataLst>
          </p:nvPr>
        </p:nvSpPr>
        <p:spPr bwMode="auto">
          <a:xfrm>
            <a:off x="6508016" y="5787447"/>
            <a:ext cx="634373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3"/>
            </p:custDataLst>
          </p:nvPr>
        </p:nvSpPr>
        <p:spPr bwMode="auto">
          <a:xfrm>
            <a:off x="7483247" y="5749552"/>
            <a:ext cx="558627" cy="48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4"/>
            </p:custDataLst>
          </p:nvPr>
        </p:nvSpPr>
        <p:spPr bwMode="auto">
          <a:xfrm>
            <a:off x="8524756" y="5787447"/>
            <a:ext cx="340856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5"/>
            </p:custDataLst>
          </p:nvPr>
        </p:nvSpPr>
        <p:spPr bwMode="auto">
          <a:xfrm>
            <a:off x="9888186" y="5787447"/>
            <a:ext cx="634373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6"/>
            </p:custDataLst>
          </p:nvPr>
        </p:nvSpPr>
        <p:spPr bwMode="auto">
          <a:xfrm>
            <a:off x="6934088" y="1448500"/>
            <a:ext cx="643841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7" grpId="0" bldLvl="0" animBg="1"/>
      <p:bldP spid="18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9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82120" y="3692466"/>
            <a:ext cx="562457" cy="37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62576" y="3692466"/>
            <a:ext cx="570852" cy="37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28125" y="6001504"/>
            <a:ext cx="570852" cy="37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74565" y="6001385"/>
            <a:ext cx="528955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87761" y="6001504"/>
            <a:ext cx="545668" cy="37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510476" y="3334574"/>
            <a:ext cx="3361904" cy="504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510476" y="4296752"/>
            <a:ext cx="5485714" cy="504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462857" y="3498634"/>
            <a:ext cx="3114285" cy="50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72380" y="4461615"/>
            <a:ext cx="4704761" cy="49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23" b="51094"/>
          <a:stretch>
            <a:fillRect/>
          </a:stretch>
        </p:blipFill>
        <p:spPr>
          <a:xfrm>
            <a:off x="720090" y="2277110"/>
            <a:ext cx="10657840" cy="93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3" t="48906" r="9694"/>
          <a:stretch>
            <a:fillRect/>
          </a:stretch>
        </p:blipFill>
        <p:spPr>
          <a:xfrm>
            <a:off x="6528435" y="3786505"/>
            <a:ext cx="5143500" cy="170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42"/>
          <a:stretch>
            <a:fillRect/>
          </a:stretch>
        </p:blipFill>
        <p:spPr>
          <a:xfrm>
            <a:off x="720090" y="2997835"/>
            <a:ext cx="9939655" cy="389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09980" y="5163820"/>
            <a:ext cx="248412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172210" y="6066790"/>
            <a:ext cx="890968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86"/>
          <a:stretch>
            <a:fillRect/>
          </a:stretch>
        </p:blipFill>
        <p:spPr>
          <a:xfrm>
            <a:off x="720090" y="685165"/>
            <a:ext cx="10657840" cy="144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49"/>
          <a:stretch>
            <a:fillRect/>
          </a:stretch>
        </p:blipFill>
        <p:spPr>
          <a:xfrm>
            <a:off x="720090" y="3053080"/>
            <a:ext cx="10800080" cy="31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10476" y="4538830"/>
            <a:ext cx="3380952" cy="48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20000" y="5529454"/>
            <a:ext cx="8104761" cy="504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23" b="51094"/>
          <a:stretch>
            <a:fillRect/>
          </a:stretch>
        </p:blipFill>
        <p:spPr>
          <a:xfrm>
            <a:off x="720090" y="2277110"/>
            <a:ext cx="10657840" cy="93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3" t="48906" r="9694"/>
          <a:stretch>
            <a:fillRect/>
          </a:stretch>
        </p:blipFill>
        <p:spPr>
          <a:xfrm>
            <a:off x="6528435" y="3786505"/>
            <a:ext cx="5143500" cy="170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86"/>
          <a:stretch>
            <a:fillRect/>
          </a:stretch>
        </p:blipFill>
        <p:spPr>
          <a:xfrm>
            <a:off x="720090" y="685165"/>
            <a:ext cx="10657840" cy="144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03"/>
          <a:stretch>
            <a:fillRect/>
          </a:stretch>
        </p:blipFill>
        <p:spPr>
          <a:xfrm>
            <a:off x="720090" y="3268345"/>
            <a:ext cx="10800080" cy="303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0952" y="4708570"/>
            <a:ext cx="3380952" cy="476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10476" y="5691101"/>
            <a:ext cx="8104761" cy="4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23" b="51094"/>
          <a:stretch>
            <a:fillRect/>
          </a:stretch>
        </p:blipFill>
        <p:spPr>
          <a:xfrm>
            <a:off x="720090" y="2348865"/>
            <a:ext cx="10657840" cy="93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3" t="48906" r="9694"/>
          <a:stretch>
            <a:fillRect/>
          </a:stretch>
        </p:blipFill>
        <p:spPr>
          <a:xfrm>
            <a:off x="6528435" y="4073525"/>
            <a:ext cx="5143500" cy="170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86"/>
          <a:stretch>
            <a:fillRect/>
          </a:stretch>
        </p:blipFill>
        <p:spPr>
          <a:xfrm>
            <a:off x="720090" y="756920"/>
            <a:ext cx="10657840" cy="144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2023-07-10T10:11:53Z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