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0" r:id="rId7"/>
    <p:sldId id="368" r:id="rId8"/>
    <p:sldId id="384" r:id="rId9"/>
    <p:sldId id="365" r:id="rId10"/>
    <p:sldId id="385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3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7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9.png"/><Relationship Id="rId2" Type="http://schemas.openxmlformats.org/officeDocument/2006/relationships/tags" Target="../tags/tag8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11.png"/><Relationship Id="rId2" Type="http://schemas.openxmlformats.org/officeDocument/2006/relationships/tags" Target="../tags/tag1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tags" Target="../tags/tag2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24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image" Target="../media/image16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47745" y="3004820"/>
            <a:ext cx="509587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0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59"/>
          <a:stretch>
            <a:fillRect/>
          </a:stretch>
        </p:blipFill>
        <p:spPr>
          <a:xfrm>
            <a:off x="1631950" y="972185"/>
            <a:ext cx="9648915" cy="5520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93764" y="2039939"/>
            <a:ext cx="647619" cy="591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22336" y="2039939"/>
            <a:ext cx="647619" cy="591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98526" y="2039939"/>
            <a:ext cx="647619" cy="591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885"/>
          <a:stretch>
            <a:fillRect/>
          </a:stretch>
        </p:blipFill>
        <p:spPr>
          <a:xfrm>
            <a:off x="720090" y="828675"/>
            <a:ext cx="10800080" cy="945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2" t="24933" r="11553"/>
          <a:stretch>
            <a:fillRect/>
          </a:stretch>
        </p:blipFill>
        <p:spPr>
          <a:xfrm>
            <a:off x="3143885" y="1629410"/>
            <a:ext cx="5652770" cy="246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472" b="21190"/>
          <a:stretch>
            <a:fillRect/>
          </a:stretch>
        </p:blipFill>
        <p:spPr>
          <a:xfrm>
            <a:off x="1755775" y="3763010"/>
            <a:ext cx="8589100" cy="2906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2279494" y="4077337"/>
            <a:ext cx="2857142" cy="438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717589" y="5116182"/>
            <a:ext cx="2123809" cy="400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1717589" y="6078781"/>
            <a:ext cx="2847619" cy="505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6127113" y="3972500"/>
            <a:ext cx="4161904" cy="514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44" r="22218"/>
          <a:stretch>
            <a:fillRect/>
          </a:stretch>
        </p:blipFill>
        <p:spPr>
          <a:xfrm>
            <a:off x="2567940" y="692785"/>
            <a:ext cx="6352540" cy="2894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53"/>
          <a:stretch>
            <a:fillRect/>
          </a:stretch>
        </p:blipFill>
        <p:spPr>
          <a:xfrm>
            <a:off x="1854200" y="3665220"/>
            <a:ext cx="8202385" cy="2978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2349348" y="3932360"/>
            <a:ext cx="3666666" cy="429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816014" y="4915737"/>
            <a:ext cx="2580952" cy="515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6806490" y="3970550"/>
            <a:ext cx="2857142" cy="439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auto">
          <a:xfrm>
            <a:off x="6282681" y="5001663"/>
            <a:ext cx="1828571" cy="400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auto">
          <a:xfrm>
            <a:off x="6282681" y="5965945"/>
            <a:ext cx="2542857" cy="515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24"/>
          <a:stretch>
            <a:fillRect/>
          </a:stretch>
        </p:blipFill>
        <p:spPr>
          <a:xfrm>
            <a:off x="720090" y="398145"/>
            <a:ext cx="10800080" cy="137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2"/>
          <a:stretch>
            <a:fillRect/>
          </a:stretch>
        </p:blipFill>
        <p:spPr>
          <a:xfrm>
            <a:off x="1689100" y="1474470"/>
            <a:ext cx="5463540" cy="50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2279486" y="1865058"/>
            <a:ext cx="2323809" cy="486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650914" y="2894413"/>
            <a:ext cx="1914285" cy="390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650914" y="3857051"/>
            <a:ext cx="2638095" cy="514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1650914" y="4867344"/>
            <a:ext cx="3685714" cy="514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1586230" y="5826125"/>
            <a:ext cx="5566410" cy="666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73"/>
          <a:stretch>
            <a:fillRect/>
          </a:stretch>
        </p:blipFill>
        <p:spPr>
          <a:xfrm>
            <a:off x="5735955" y="2770505"/>
            <a:ext cx="6036310" cy="2348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6291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280" y="3501390"/>
            <a:ext cx="3749040" cy="2725420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2416535" y="3861881"/>
            <a:ext cx="3299338" cy="506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2353310" y="4758055"/>
            <a:ext cx="4768850" cy="1671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6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520055" y="3933190"/>
            <a:ext cx="3456940" cy="23437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22"/>
          <a:stretch>
            <a:fillRect/>
          </a:stretch>
        </p:blipFill>
        <p:spPr>
          <a:xfrm>
            <a:off x="1689100" y="1091565"/>
            <a:ext cx="7935685" cy="491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650914" y="1310512"/>
            <a:ext cx="3152380" cy="514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2279486" y="2349008"/>
            <a:ext cx="2580952" cy="485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651000" y="3300730"/>
            <a:ext cx="1905000" cy="557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651000" y="4247515"/>
            <a:ext cx="2105025" cy="793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auto">
          <a:xfrm>
            <a:off x="1651000" y="5263515"/>
            <a:ext cx="7618730" cy="680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684135" y="1605915"/>
            <a:ext cx="3199130" cy="2169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COMMONDATA" val="eyJoZGlkIjoiYTNjM2EwNWJlZTJhNGZjOTUwNGJmNTFmZWFlMWExNz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2023-07-10T10:56:53Z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