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1" r:id="rId8"/>
    <p:sldId id="389" r:id="rId9"/>
    <p:sldId id="390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image" Target="../media/image9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11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12.png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13.png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76145" y="2886075"/>
            <a:ext cx="783907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571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5624" y="1270763"/>
            <a:ext cx="2133333" cy="40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2281286"/>
            <a:ext cx="1914285" cy="39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3272742"/>
            <a:ext cx="2371428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6970" y="4183380"/>
            <a:ext cx="9418320" cy="175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85"/>
            <a:ext cx="10800000" cy="543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6" t="4161" r="11824" b="54209"/>
          <a:stretch>
            <a:fillRect/>
          </a:stretch>
        </p:blipFill>
        <p:spPr>
          <a:xfrm>
            <a:off x="5520690" y="4655185"/>
            <a:ext cx="396040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00" y="1052645"/>
            <a:ext cx="10800000" cy="518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304" y="1558220"/>
            <a:ext cx="3685714" cy="486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733" y="2588450"/>
            <a:ext cx="2390476" cy="429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304" y="3580524"/>
            <a:ext cx="2438095" cy="41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304" y="4591675"/>
            <a:ext cx="2380952" cy="486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9590" y="4601214"/>
            <a:ext cx="2133333" cy="400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15390" y="5574030"/>
            <a:ext cx="775335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20845"/>
            <a:ext cx="9554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78022" y="1438883"/>
            <a:ext cx="581328" cy="379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520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495950" y="5201593"/>
            <a:ext cx="933333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67379" y="5201593"/>
            <a:ext cx="609523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34046" y="5201593"/>
            <a:ext cx="914285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4067379" y="1757578"/>
            <a:ext cx="923809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3029284" y="3837343"/>
            <a:ext cx="933333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4410236" y="3837343"/>
            <a:ext cx="619047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6619760" y="5201593"/>
            <a:ext cx="952380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8581665" y="5201593"/>
            <a:ext cx="647618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10248331" y="5201593"/>
            <a:ext cx="952380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9495950" y="1757578"/>
            <a:ext cx="942857" cy="41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auto">
          <a:xfrm>
            <a:off x="8153093" y="3837343"/>
            <a:ext cx="952380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auto">
          <a:xfrm>
            <a:off x="9534046" y="3837343"/>
            <a:ext cx="647620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4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72"/>
          <a:stretch>
            <a:fillRect/>
          </a:stretch>
        </p:blipFill>
        <p:spPr>
          <a:xfrm>
            <a:off x="767715" y="1988820"/>
            <a:ext cx="10800080" cy="93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8" t="29921" r="11325"/>
          <a:stretch>
            <a:fillRect/>
          </a:stretch>
        </p:blipFill>
        <p:spPr>
          <a:xfrm>
            <a:off x="4022725" y="3213100"/>
            <a:ext cx="7028180" cy="199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1381760" y="3021965"/>
            <a:ext cx="292807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867384" y="3345915"/>
            <a:ext cx="1857142" cy="390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343574" y="4346922"/>
            <a:ext cx="1857142" cy="390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343574" y="5309796"/>
            <a:ext cx="2066666" cy="51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42"/>
          <a:stretch>
            <a:fillRect/>
          </a:stretch>
        </p:blipFill>
        <p:spPr>
          <a:xfrm>
            <a:off x="720090" y="97218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30879"/>
          <a:stretch>
            <a:fillRect/>
          </a:stretch>
        </p:blipFill>
        <p:spPr>
          <a:xfrm>
            <a:off x="5160010" y="2493010"/>
            <a:ext cx="6987540" cy="200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>
            <a:fillRect/>
          </a:stretch>
        </p:blipFill>
        <p:spPr>
          <a:xfrm>
            <a:off x="1569720" y="1678305"/>
            <a:ext cx="2495640" cy="308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055344" y="2088170"/>
            <a:ext cx="1866666" cy="42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531534" y="3098991"/>
            <a:ext cx="1866666" cy="42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531534" y="4081204"/>
            <a:ext cx="2066666" cy="514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6529070" y="2475230"/>
            <a:ext cx="3063875" cy="254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124400"/>
            <a:ext cx="10800000" cy="350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6275705" y="1615440"/>
            <a:ext cx="3189605" cy="262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