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87" r:id="rId8"/>
    <p:sldId id="372" r:id="rId9"/>
    <p:sldId id="371" r:id="rId10"/>
    <p:sldId id="370" r:id="rId11"/>
    <p:sldId id="388" r:id="rId12"/>
    <p:sldId id="367" r:id="rId13"/>
    <p:sldId id="365" r:id="rId14"/>
    <p:sldId id="389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7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12.png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4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5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6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62075" y="2905125"/>
            <a:ext cx="946785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815" y="1025340"/>
            <a:ext cx="10800000" cy="399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487719" y="1196979"/>
            <a:ext cx="7590476" cy="50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487719" y="2207742"/>
            <a:ext cx="5238095" cy="514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358265" y="3126740"/>
            <a:ext cx="9529445" cy="159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230" y="4661350"/>
            <a:ext cx="10800000" cy="238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9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4653095"/>
            <a:ext cx="10800000" cy="2192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6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2315743"/>
            <a:ext cx="9609523" cy="514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640" y="3316605"/>
            <a:ext cx="901827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4653095"/>
            <a:ext cx="10800000" cy="2192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9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4653095"/>
            <a:ext cx="10800000" cy="2192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4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0484" y="4188384"/>
            <a:ext cx="4775507" cy="49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9685" y="5156064"/>
            <a:ext cx="9385390" cy="479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2370" y="6142355"/>
            <a:ext cx="2905760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535" y="5589270"/>
            <a:ext cx="5567680" cy="113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3142" y="4832519"/>
            <a:ext cx="2400666" cy="386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3142" y="5799847"/>
            <a:ext cx="1195936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635650" y="4867694"/>
            <a:ext cx="2391873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5635650" y="5799847"/>
            <a:ext cx="1195936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10800000" cy="502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1329" y="3089899"/>
            <a:ext cx="2647619" cy="38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1329" y="4109156"/>
            <a:ext cx="1333333" cy="3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837520" y="3089899"/>
            <a:ext cx="2600000" cy="38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5837520" y="4109156"/>
            <a:ext cx="1304761" cy="3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7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48571" y="5054612"/>
            <a:ext cx="895238" cy="42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53333" y="5054612"/>
            <a:ext cx="923809" cy="42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00952" y="5054612"/>
            <a:ext cx="628571" cy="42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81904" y="5054612"/>
            <a:ext cx="923809" cy="42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96190" y="5054612"/>
            <a:ext cx="923808" cy="42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7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690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7462" y="2925065"/>
            <a:ext cx="4398741" cy="406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0451" y="3730391"/>
            <a:ext cx="7801251" cy="406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5778" y="4543387"/>
            <a:ext cx="582411" cy="414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2690" y="5348605"/>
            <a:ext cx="7936230" cy="1228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995" y="4221295"/>
            <a:ext cx="10800000" cy="238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548455"/>
            <a:ext cx="10800000" cy="4432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230" y="4661350"/>
            <a:ext cx="10800000" cy="238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2023-07-10T09:30:18Z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